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9144000" cy="5143500" type="screen16x9"/>
  <p:notesSz cx="6858000" cy="9144000"/>
  <p:embeddedFontLst>
    <p:embeddedFont>
      <p:font typeface="Amatic SC" charset="-79"/>
      <p:regular r:id="rId35"/>
      <p:bold r:id="rId36"/>
    </p:embeddedFont>
    <p:embeddedFont>
      <p:font typeface="Arial Black" pitchFamily="34" charset="0"/>
      <p:bold r:id="rId37"/>
    </p:embeddedFont>
    <p:embeddedFont>
      <p:font typeface="Merriweather" charset="0"/>
      <p:regular r:id="rId38"/>
      <p:bold r:id="rId39"/>
      <p:italic r:id="rId40"/>
      <p:boldItalic r:id="rId41"/>
    </p:embeddedFont>
    <p:embeddedFont>
      <p:font typeface="Lucida Fax" pitchFamily="18" charset="0"/>
      <p:regular r:id="rId42"/>
      <p:bold r:id="rId43"/>
      <p:italic r:id="rId44"/>
      <p:boldItalic r:id="rId45"/>
    </p:embeddedFont>
    <p:embeddedFont>
      <p:font typeface="Algerian" pitchFamily="82" charset="0"/>
      <p:regular r:id="rId46"/>
    </p:embeddedFont>
    <p:embeddedFont>
      <p:font typeface="Calibri" pitchFamily="3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96" y="-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g128e1411c4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2" name="Google Shape;1952;g128e1411c4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g128e1411c4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" name="Google Shape;1957;g128e1411c4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g128e1411c4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" name="Google Shape;1966;g128e1411c4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g128e1411c41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1" name="Google Shape;1971;g128e1411c41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Google Shape;1979;g128e1411c4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0" name="Google Shape;1980;g128e1411c41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" name="Google Shape;1988;g128e1411c41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9" name="Google Shape;1989;g128e1411c41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7" name="Google Shape;1997;g128e1411c41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8" name="Google Shape;1998;g128e1411c41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g128e1411c41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7" name="Google Shape;2007;g128e1411c41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5" name="Google Shape;2015;g128e1411c41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6" name="Google Shape;2016;g128e1411c41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g128e1411c41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4" name="Google Shape;2024;g128e1411c41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d2b3a775d7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d2b3a775d7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g128e1411c41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9" name="Google Shape;2029;g128e1411c41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28e1411c41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28e1411c41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g128e1411c41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4" name="Google Shape;2044;g128e1411c41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g128e1411c4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3" name="Google Shape;2053;g128e1411c4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g128e1411c41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3" name="Google Shape;2063;g128e1411c41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128e1411c41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128e1411c41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g128e1411c41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" name="Google Shape;2086;g128e1411c41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" name="Google Shape;2098;g128e1411c41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9" name="Google Shape;2099;g128e1411c41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g128e1411c41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3" name="Google Shape;2113;g128e1411c41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Google Shape;2127;g128e1411c41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8" name="Google Shape;2128;g128e1411c41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" name="Google Shape;190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5" name="Google Shape;190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Google Shape;2143;g128e1411c41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4" name="Google Shape;2144;g128e1411c41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g128e1411c41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1" name="Google Shape;2161;g128e1411c41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6" name="Google Shape;2166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gd2b3a775d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" name="Google Shape;1925;gd2b3a775d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" name="Google Shape;193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g128e1411c4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8" name="Google Shape;1938;g128e1411c4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3" name="Google Shape;194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accent5"/>
        </a:solidFill>
        <a:effectLst/>
      </p:bgPr>
    </p:bg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" name="Google Shape;1664;p11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665" name="Google Shape;1665;p11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1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1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8" name="Google Shape;1668;p11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11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670" name="Google Shape;1670;p11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1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1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1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1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1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1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1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1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11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680" name="Google Shape;1680;p11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1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1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1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1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1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1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1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1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1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1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1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1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1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" name="Google Shape;1694;p11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695" name="Google Shape;1695;p11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1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1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11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699" name="Google Shape;1699;p11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1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1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1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1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1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1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1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1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1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1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1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1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1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1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1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1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1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1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1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1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1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1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1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1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1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1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1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1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1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1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1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1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1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1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1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1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1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1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1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1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1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1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1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1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1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1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1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1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1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1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1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1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1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1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1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1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1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1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" name="Google Shape;1758;p11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759" name="Google Shape;1759;p11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1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1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1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1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1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1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1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1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1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1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1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1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1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1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4" name="Google Shape;1774;p1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_1">
    <p:bg>
      <p:bgPr>
        <a:solidFill>
          <a:schemeClr val="accent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12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777" name="Google Shape;1777;p12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12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1" name="Google Shape;1781;p12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782" name="Google Shape;1782;p12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12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792" name="Google Shape;1792;p12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2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2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12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807" name="Google Shape;1807;p12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2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2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2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811" name="Google Shape;1811;p12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2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2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2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2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2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2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2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2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2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2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2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2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2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2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2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2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2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2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2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2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2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2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2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2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2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2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2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2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2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2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2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2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2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2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2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2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2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2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2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2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2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2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2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2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2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2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2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2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2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2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2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2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2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2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2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2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2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2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" name="Google Shape;1870;p12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871" name="Google Shape;1871;p12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2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2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2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2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2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2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2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2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2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2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2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2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2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2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6" name="Google Shape;1886;p1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5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-41" y="3467769"/>
            <a:ext cx="1054449" cy="1673686"/>
          </a:xfrm>
          <a:custGeom>
            <a:avLst/>
            <a:gdLst/>
            <a:ahLst/>
            <a:cxnLst/>
            <a:rect l="l" t="t" r="r" b="b"/>
            <a:pathLst>
              <a:path w="21212" h="33669" extrusionOk="0">
                <a:moveTo>
                  <a:pt x="18787" y="11144"/>
                </a:moveTo>
                <a:lnTo>
                  <a:pt x="18990" y="11178"/>
                </a:lnTo>
                <a:lnTo>
                  <a:pt x="19091" y="11212"/>
                </a:lnTo>
                <a:lnTo>
                  <a:pt x="19192" y="11279"/>
                </a:lnTo>
                <a:lnTo>
                  <a:pt x="19360" y="11481"/>
                </a:lnTo>
                <a:lnTo>
                  <a:pt x="19562" y="11750"/>
                </a:lnTo>
                <a:lnTo>
                  <a:pt x="19730" y="12053"/>
                </a:lnTo>
                <a:lnTo>
                  <a:pt x="19596" y="12188"/>
                </a:lnTo>
                <a:lnTo>
                  <a:pt x="19562" y="12154"/>
                </a:lnTo>
                <a:lnTo>
                  <a:pt x="19495" y="12121"/>
                </a:lnTo>
                <a:lnTo>
                  <a:pt x="19461" y="12154"/>
                </a:lnTo>
                <a:lnTo>
                  <a:pt x="19427" y="12188"/>
                </a:lnTo>
                <a:lnTo>
                  <a:pt x="19360" y="12255"/>
                </a:lnTo>
                <a:lnTo>
                  <a:pt x="19225" y="12020"/>
                </a:lnTo>
                <a:lnTo>
                  <a:pt x="19158" y="11784"/>
                </a:lnTo>
                <a:lnTo>
                  <a:pt x="19057" y="11515"/>
                </a:lnTo>
                <a:lnTo>
                  <a:pt x="18956" y="11279"/>
                </a:lnTo>
                <a:lnTo>
                  <a:pt x="18888" y="11212"/>
                </a:lnTo>
                <a:lnTo>
                  <a:pt x="18821" y="11212"/>
                </a:lnTo>
                <a:lnTo>
                  <a:pt x="18754" y="11245"/>
                </a:lnTo>
                <a:lnTo>
                  <a:pt x="18720" y="11346"/>
                </a:lnTo>
                <a:lnTo>
                  <a:pt x="18720" y="11750"/>
                </a:lnTo>
                <a:lnTo>
                  <a:pt x="18754" y="12154"/>
                </a:lnTo>
                <a:lnTo>
                  <a:pt x="18653" y="11784"/>
                </a:lnTo>
                <a:lnTo>
                  <a:pt x="18552" y="11447"/>
                </a:lnTo>
                <a:lnTo>
                  <a:pt x="18518" y="11414"/>
                </a:lnTo>
                <a:lnTo>
                  <a:pt x="18484" y="11380"/>
                </a:lnTo>
                <a:lnTo>
                  <a:pt x="18787" y="11144"/>
                </a:lnTo>
                <a:close/>
                <a:moveTo>
                  <a:pt x="17508" y="12255"/>
                </a:moveTo>
                <a:lnTo>
                  <a:pt x="17474" y="12424"/>
                </a:lnTo>
                <a:lnTo>
                  <a:pt x="17441" y="12390"/>
                </a:lnTo>
                <a:lnTo>
                  <a:pt x="17373" y="12390"/>
                </a:lnTo>
                <a:lnTo>
                  <a:pt x="17508" y="12255"/>
                </a:lnTo>
                <a:close/>
                <a:moveTo>
                  <a:pt x="19023" y="12121"/>
                </a:moveTo>
                <a:lnTo>
                  <a:pt x="19091" y="12323"/>
                </a:lnTo>
                <a:lnTo>
                  <a:pt x="19225" y="12491"/>
                </a:lnTo>
                <a:lnTo>
                  <a:pt x="18990" y="12693"/>
                </a:lnTo>
                <a:lnTo>
                  <a:pt x="19023" y="12424"/>
                </a:lnTo>
                <a:lnTo>
                  <a:pt x="19023" y="12121"/>
                </a:lnTo>
                <a:close/>
                <a:moveTo>
                  <a:pt x="18282" y="11548"/>
                </a:moveTo>
                <a:lnTo>
                  <a:pt x="18249" y="11851"/>
                </a:lnTo>
                <a:lnTo>
                  <a:pt x="18215" y="12188"/>
                </a:lnTo>
                <a:lnTo>
                  <a:pt x="18114" y="12828"/>
                </a:lnTo>
                <a:lnTo>
                  <a:pt x="18013" y="12356"/>
                </a:lnTo>
                <a:lnTo>
                  <a:pt x="17878" y="11885"/>
                </a:lnTo>
                <a:lnTo>
                  <a:pt x="18282" y="11548"/>
                </a:lnTo>
                <a:close/>
                <a:moveTo>
                  <a:pt x="18484" y="12087"/>
                </a:moveTo>
                <a:lnTo>
                  <a:pt x="18653" y="12996"/>
                </a:lnTo>
                <a:lnTo>
                  <a:pt x="17542" y="14040"/>
                </a:lnTo>
                <a:lnTo>
                  <a:pt x="17609" y="13602"/>
                </a:lnTo>
                <a:lnTo>
                  <a:pt x="17643" y="13131"/>
                </a:lnTo>
                <a:lnTo>
                  <a:pt x="17676" y="12693"/>
                </a:lnTo>
                <a:lnTo>
                  <a:pt x="17744" y="12255"/>
                </a:lnTo>
                <a:lnTo>
                  <a:pt x="17878" y="12794"/>
                </a:lnTo>
                <a:lnTo>
                  <a:pt x="18013" y="13333"/>
                </a:lnTo>
                <a:lnTo>
                  <a:pt x="18047" y="13400"/>
                </a:lnTo>
                <a:lnTo>
                  <a:pt x="18114" y="13434"/>
                </a:lnTo>
                <a:lnTo>
                  <a:pt x="18181" y="13400"/>
                </a:lnTo>
                <a:lnTo>
                  <a:pt x="18249" y="13333"/>
                </a:lnTo>
                <a:lnTo>
                  <a:pt x="18350" y="13030"/>
                </a:lnTo>
                <a:lnTo>
                  <a:pt x="18383" y="12727"/>
                </a:lnTo>
                <a:lnTo>
                  <a:pt x="18484" y="12087"/>
                </a:lnTo>
                <a:close/>
                <a:moveTo>
                  <a:pt x="21010" y="13703"/>
                </a:moveTo>
                <a:lnTo>
                  <a:pt x="21043" y="13905"/>
                </a:lnTo>
                <a:lnTo>
                  <a:pt x="21077" y="14073"/>
                </a:lnTo>
                <a:lnTo>
                  <a:pt x="21010" y="14040"/>
                </a:lnTo>
                <a:lnTo>
                  <a:pt x="21010" y="13703"/>
                </a:lnTo>
                <a:close/>
                <a:moveTo>
                  <a:pt x="17306" y="12457"/>
                </a:moveTo>
                <a:lnTo>
                  <a:pt x="17306" y="12491"/>
                </a:lnTo>
                <a:lnTo>
                  <a:pt x="17272" y="12693"/>
                </a:lnTo>
                <a:lnTo>
                  <a:pt x="17239" y="12727"/>
                </a:lnTo>
                <a:lnTo>
                  <a:pt x="17239" y="12929"/>
                </a:lnTo>
                <a:lnTo>
                  <a:pt x="17205" y="13131"/>
                </a:lnTo>
                <a:lnTo>
                  <a:pt x="17239" y="13535"/>
                </a:lnTo>
                <a:lnTo>
                  <a:pt x="17239" y="13568"/>
                </a:lnTo>
                <a:lnTo>
                  <a:pt x="17171" y="13838"/>
                </a:lnTo>
                <a:lnTo>
                  <a:pt x="17070" y="14107"/>
                </a:lnTo>
                <a:lnTo>
                  <a:pt x="16936" y="13838"/>
                </a:lnTo>
                <a:lnTo>
                  <a:pt x="16868" y="13535"/>
                </a:lnTo>
                <a:lnTo>
                  <a:pt x="16835" y="13232"/>
                </a:lnTo>
                <a:lnTo>
                  <a:pt x="16835" y="12929"/>
                </a:lnTo>
                <a:lnTo>
                  <a:pt x="17306" y="12457"/>
                </a:lnTo>
                <a:close/>
                <a:moveTo>
                  <a:pt x="17272" y="14174"/>
                </a:moveTo>
                <a:lnTo>
                  <a:pt x="17340" y="14242"/>
                </a:lnTo>
                <a:lnTo>
                  <a:pt x="17171" y="14410"/>
                </a:lnTo>
                <a:lnTo>
                  <a:pt x="17171" y="14410"/>
                </a:lnTo>
                <a:lnTo>
                  <a:pt x="17272" y="14174"/>
                </a:lnTo>
                <a:close/>
                <a:moveTo>
                  <a:pt x="16666" y="13131"/>
                </a:moveTo>
                <a:lnTo>
                  <a:pt x="16666" y="13400"/>
                </a:lnTo>
                <a:lnTo>
                  <a:pt x="16666" y="13636"/>
                </a:lnTo>
                <a:lnTo>
                  <a:pt x="16666" y="13703"/>
                </a:lnTo>
                <a:lnTo>
                  <a:pt x="16599" y="14107"/>
                </a:lnTo>
                <a:lnTo>
                  <a:pt x="16498" y="14477"/>
                </a:lnTo>
                <a:lnTo>
                  <a:pt x="16363" y="14073"/>
                </a:lnTo>
                <a:lnTo>
                  <a:pt x="16262" y="13703"/>
                </a:lnTo>
                <a:lnTo>
                  <a:pt x="16195" y="13636"/>
                </a:lnTo>
                <a:lnTo>
                  <a:pt x="16666" y="13131"/>
                </a:lnTo>
                <a:close/>
                <a:moveTo>
                  <a:pt x="16801" y="14107"/>
                </a:moveTo>
                <a:lnTo>
                  <a:pt x="16969" y="14410"/>
                </a:lnTo>
                <a:lnTo>
                  <a:pt x="17037" y="14477"/>
                </a:lnTo>
                <a:lnTo>
                  <a:pt x="17104" y="14477"/>
                </a:lnTo>
                <a:lnTo>
                  <a:pt x="16027" y="15555"/>
                </a:lnTo>
                <a:lnTo>
                  <a:pt x="16094" y="15286"/>
                </a:lnTo>
                <a:lnTo>
                  <a:pt x="16161" y="14983"/>
                </a:lnTo>
                <a:lnTo>
                  <a:pt x="16195" y="14376"/>
                </a:lnTo>
                <a:lnTo>
                  <a:pt x="16296" y="14612"/>
                </a:lnTo>
                <a:lnTo>
                  <a:pt x="16397" y="14848"/>
                </a:lnTo>
                <a:lnTo>
                  <a:pt x="16431" y="14882"/>
                </a:lnTo>
                <a:lnTo>
                  <a:pt x="16565" y="14882"/>
                </a:lnTo>
                <a:lnTo>
                  <a:pt x="16633" y="14814"/>
                </a:lnTo>
                <a:lnTo>
                  <a:pt x="16734" y="14477"/>
                </a:lnTo>
                <a:lnTo>
                  <a:pt x="16801" y="14107"/>
                </a:lnTo>
                <a:close/>
                <a:moveTo>
                  <a:pt x="20976" y="14242"/>
                </a:moveTo>
                <a:lnTo>
                  <a:pt x="20976" y="14477"/>
                </a:lnTo>
                <a:lnTo>
                  <a:pt x="20909" y="14612"/>
                </a:lnTo>
                <a:lnTo>
                  <a:pt x="20774" y="14882"/>
                </a:lnTo>
                <a:lnTo>
                  <a:pt x="20639" y="15117"/>
                </a:lnTo>
                <a:lnTo>
                  <a:pt x="20471" y="15353"/>
                </a:lnTo>
                <a:lnTo>
                  <a:pt x="20269" y="15555"/>
                </a:lnTo>
                <a:lnTo>
                  <a:pt x="20505" y="15252"/>
                </a:lnTo>
                <a:lnTo>
                  <a:pt x="20707" y="14915"/>
                </a:lnTo>
                <a:lnTo>
                  <a:pt x="20875" y="14578"/>
                </a:lnTo>
                <a:lnTo>
                  <a:pt x="20976" y="14242"/>
                </a:lnTo>
                <a:close/>
                <a:moveTo>
                  <a:pt x="15993" y="13871"/>
                </a:moveTo>
                <a:lnTo>
                  <a:pt x="15926" y="14578"/>
                </a:lnTo>
                <a:lnTo>
                  <a:pt x="15892" y="14915"/>
                </a:lnTo>
                <a:lnTo>
                  <a:pt x="15858" y="15252"/>
                </a:lnTo>
                <a:lnTo>
                  <a:pt x="15757" y="14949"/>
                </a:lnTo>
                <a:lnTo>
                  <a:pt x="15724" y="14612"/>
                </a:lnTo>
                <a:lnTo>
                  <a:pt x="15690" y="14545"/>
                </a:lnTo>
                <a:lnTo>
                  <a:pt x="15623" y="14511"/>
                </a:lnTo>
                <a:lnTo>
                  <a:pt x="15555" y="14511"/>
                </a:lnTo>
                <a:lnTo>
                  <a:pt x="15488" y="14578"/>
                </a:lnTo>
                <a:lnTo>
                  <a:pt x="15353" y="15286"/>
                </a:lnTo>
                <a:lnTo>
                  <a:pt x="15219" y="15993"/>
                </a:lnTo>
                <a:lnTo>
                  <a:pt x="15084" y="15488"/>
                </a:lnTo>
                <a:lnTo>
                  <a:pt x="14983" y="14949"/>
                </a:lnTo>
                <a:lnTo>
                  <a:pt x="15993" y="13871"/>
                </a:lnTo>
                <a:close/>
                <a:moveTo>
                  <a:pt x="15589" y="15286"/>
                </a:moveTo>
                <a:lnTo>
                  <a:pt x="15757" y="15690"/>
                </a:lnTo>
                <a:lnTo>
                  <a:pt x="15791" y="15723"/>
                </a:lnTo>
                <a:lnTo>
                  <a:pt x="15858" y="15723"/>
                </a:lnTo>
                <a:lnTo>
                  <a:pt x="15421" y="16161"/>
                </a:lnTo>
                <a:lnTo>
                  <a:pt x="15522" y="15723"/>
                </a:lnTo>
                <a:lnTo>
                  <a:pt x="15589" y="15286"/>
                </a:lnTo>
                <a:close/>
                <a:moveTo>
                  <a:pt x="14916" y="15824"/>
                </a:moveTo>
                <a:lnTo>
                  <a:pt x="15017" y="16127"/>
                </a:lnTo>
                <a:lnTo>
                  <a:pt x="15151" y="16397"/>
                </a:lnTo>
                <a:lnTo>
                  <a:pt x="15151" y="16430"/>
                </a:lnTo>
                <a:lnTo>
                  <a:pt x="14848" y="16733"/>
                </a:lnTo>
                <a:lnTo>
                  <a:pt x="14916" y="16262"/>
                </a:lnTo>
                <a:lnTo>
                  <a:pt x="14916" y="15824"/>
                </a:lnTo>
                <a:close/>
                <a:moveTo>
                  <a:pt x="14747" y="15218"/>
                </a:moveTo>
                <a:lnTo>
                  <a:pt x="14680" y="16127"/>
                </a:lnTo>
                <a:lnTo>
                  <a:pt x="14613" y="16565"/>
                </a:lnTo>
                <a:lnTo>
                  <a:pt x="14579" y="16801"/>
                </a:lnTo>
                <a:lnTo>
                  <a:pt x="14512" y="17003"/>
                </a:lnTo>
                <a:lnTo>
                  <a:pt x="14411" y="16700"/>
                </a:lnTo>
                <a:lnTo>
                  <a:pt x="14343" y="16397"/>
                </a:lnTo>
                <a:lnTo>
                  <a:pt x="14209" y="15723"/>
                </a:lnTo>
                <a:lnTo>
                  <a:pt x="14747" y="15218"/>
                </a:lnTo>
                <a:close/>
                <a:moveTo>
                  <a:pt x="13906" y="15993"/>
                </a:moveTo>
                <a:lnTo>
                  <a:pt x="13771" y="16599"/>
                </a:lnTo>
                <a:lnTo>
                  <a:pt x="13670" y="16902"/>
                </a:lnTo>
                <a:lnTo>
                  <a:pt x="13569" y="17205"/>
                </a:lnTo>
                <a:lnTo>
                  <a:pt x="13468" y="16834"/>
                </a:lnTo>
                <a:lnTo>
                  <a:pt x="13333" y="16464"/>
                </a:lnTo>
                <a:lnTo>
                  <a:pt x="13906" y="15993"/>
                </a:lnTo>
                <a:close/>
                <a:moveTo>
                  <a:pt x="12997" y="16733"/>
                </a:moveTo>
                <a:lnTo>
                  <a:pt x="12929" y="17104"/>
                </a:lnTo>
                <a:lnTo>
                  <a:pt x="12896" y="17508"/>
                </a:lnTo>
                <a:lnTo>
                  <a:pt x="12828" y="16868"/>
                </a:lnTo>
                <a:lnTo>
                  <a:pt x="12997" y="16733"/>
                </a:lnTo>
                <a:close/>
                <a:moveTo>
                  <a:pt x="12492" y="17104"/>
                </a:moveTo>
                <a:lnTo>
                  <a:pt x="12458" y="17474"/>
                </a:lnTo>
                <a:lnTo>
                  <a:pt x="12391" y="17811"/>
                </a:lnTo>
                <a:lnTo>
                  <a:pt x="12357" y="18181"/>
                </a:lnTo>
                <a:lnTo>
                  <a:pt x="12256" y="18518"/>
                </a:lnTo>
                <a:lnTo>
                  <a:pt x="12155" y="18013"/>
                </a:lnTo>
                <a:lnTo>
                  <a:pt x="11987" y="17474"/>
                </a:lnTo>
                <a:lnTo>
                  <a:pt x="12492" y="17104"/>
                </a:lnTo>
                <a:close/>
                <a:moveTo>
                  <a:pt x="8216" y="236"/>
                </a:moveTo>
                <a:lnTo>
                  <a:pt x="8889" y="808"/>
                </a:lnTo>
                <a:lnTo>
                  <a:pt x="9529" y="1448"/>
                </a:lnTo>
                <a:lnTo>
                  <a:pt x="10135" y="2088"/>
                </a:lnTo>
                <a:lnTo>
                  <a:pt x="10707" y="2761"/>
                </a:lnTo>
                <a:lnTo>
                  <a:pt x="11886" y="4108"/>
                </a:lnTo>
                <a:lnTo>
                  <a:pt x="12492" y="4781"/>
                </a:lnTo>
                <a:lnTo>
                  <a:pt x="13098" y="5421"/>
                </a:lnTo>
                <a:lnTo>
                  <a:pt x="14478" y="6734"/>
                </a:lnTo>
                <a:lnTo>
                  <a:pt x="15118" y="7407"/>
                </a:lnTo>
                <a:lnTo>
                  <a:pt x="15791" y="8114"/>
                </a:lnTo>
                <a:lnTo>
                  <a:pt x="17070" y="9629"/>
                </a:lnTo>
                <a:lnTo>
                  <a:pt x="18383" y="11144"/>
                </a:lnTo>
                <a:lnTo>
                  <a:pt x="17811" y="11616"/>
                </a:lnTo>
                <a:lnTo>
                  <a:pt x="17239" y="12121"/>
                </a:lnTo>
                <a:lnTo>
                  <a:pt x="16734" y="12659"/>
                </a:lnTo>
                <a:lnTo>
                  <a:pt x="16195" y="13232"/>
                </a:lnTo>
                <a:lnTo>
                  <a:pt x="15185" y="14343"/>
                </a:lnTo>
                <a:lnTo>
                  <a:pt x="14680" y="14882"/>
                </a:lnTo>
                <a:lnTo>
                  <a:pt x="14175" y="15420"/>
                </a:lnTo>
                <a:lnTo>
                  <a:pt x="13636" y="15925"/>
                </a:lnTo>
                <a:lnTo>
                  <a:pt x="13064" y="16363"/>
                </a:lnTo>
                <a:lnTo>
                  <a:pt x="11919" y="17238"/>
                </a:lnTo>
                <a:lnTo>
                  <a:pt x="11852" y="17205"/>
                </a:lnTo>
                <a:lnTo>
                  <a:pt x="11785" y="17171"/>
                </a:lnTo>
                <a:lnTo>
                  <a:pt x="11717" y="17171"/>
                </a:lnTo>
                <a:lnTo>
                  <a:pt x="11684" y="17238"/>
                </a:lnTo>
                <a:lnTo>
                  <a:pt x="11650" y="17440"/>
                </a:lnTo>
                <a:lnTo>
                  <a:pt x="11347" y="17676"/>
                </a:lnTo>
                <a:lnTo>
                  <a:pt x="10808" y="18114"/>
                </a:lnTo>
                <a:lnTo>
                  <a:pt x="10337" y="18551"/>
                </a:lnTo>
                <a:lnTo>
                  <a:pt x="9933" y="18282"/>
                </a:lnTo>
                <a:lnTo>
                  <a:pt x="9529" y="17945"/>
                </a:lnTo>
                <a:lnTo>
                  <a:pt x="9192" y="17609"/>
                </a:lnTo>
                <a:lnTo>
                  <a:pt x="8855" y="17238"/>
                </a:lnTo>
                <a:lnTo>
                  <a:pt x="8182" y="16464"/>
                </a:lnTo>
                <a:lnTo>
                  <a:pt x="7542" y="15690"/>
                </a:lnTo>
                <a:lnTo>
                  <a:pt x="6835" y="14949"/>
                </a:lnTo>
                <a:lnTo>
                  <a:pt x="6465" y="14578"/>
                </a:lnTo>
                <a:lnTo>
                  <a:pt x="6128" y="14141"/>
                </a:lnTo>
                <a:lnTo>
                  <a:pt x="5556" y="13434"/>
                </a:lnTo>
                <a:lnTo>
                  <a:pt x="5253" y="13097"/>
                </a:lnTo>
                <a:lnTo>
                  <a:pt x="4950" y="12760"/>
                </a:lnTo>
                <a:lnTo>
                  <a:pt x="4209" y="12053"/>
                </a:lnTo>
                <a:lnTo>
                  <a:pt x="3873" y="11683"/>
                </a:lnTo>
                <a:lnTo>
                  <a:pt x="3536" y="11279"/>
                </a:lnTo>
                <a:lnTo>
                  <a:pt x="2896" y="10404"/>
                </a:lnTo>
                <a:lnTo>
                  <a:pt x="2223" y="9495"/>
                </a:lnTo>
                <a:lnTo>
                  <a:pt x="1751" y="8922"/>
                </a:lnTo>
                <a:lnTo>
                  <a:pt x="1516" y="8619"/>
                </a:lnTo>
                <a:lnTo>
                  <a:pt x="1246" y="8350"/>
                </a:lnTo>
                <a:lnTo>
                  <a:pt x="741" y="7912"/>
                </a:lnTo>
                <a:lnTo>
                  <a:pt x="472" y="7710"/>
                </a:lnTo>
                <a:lnTo>
                  <a:pt x="270" y="7441"/>
                </a:lnTo>
                <a:lnTo>
                  <a:pt x="539" y="7239"/>
                </a:lnTo>
                <a:lnTo>
                  <a:pt x="809" y="7037"/>
                </a:lnTo>
                <a:lnTo>
                  <a:pt x="1347" y="6532"/>
                </a:lnTo>
                <a:lnTo>
                  <a:pt x="1819" y="6027"/>
                </a:lnTo>
                <a:lnTo>
                  <a:pt x="2256" y="5488"/>
                </a:lnTo>
                <a:lnTo>
                  <a:pt x="2762" y="4882"/>
                </a:lnTo>
                <a:lnTo>
                  <a:pt x="3300" y="4310"/>
                </a:lnTo>
                <a:lnTo>
                  <a:pt x="3873" y="3737"/>
                </a:lnTo>
                <a:lnTo>
                  <a:pt x="4479" y="3232"/>
                </a:lnTo>
                <a:lnTo>
                  <a:pt x="6364" y="1751"/>
                </a:lnTo>
                <a:lnTo>
                  <a:pt x="8216" y="236"/>
                </a:lnTo>
                <a:close/>
                <a:moveTo>
                  <a:pt x="14074" y="16296"/>
                </a:moveTo>
                <a:lnTo>
                  <a:pt x="14175" y="16767"/>
                </a:lnTo>
                <a:lnTo>
                  <a:pt x="14242" y="17003"/>
                </a:lnTo>
                <a:lnTo>
                  <a:pt x="14343" y="17205"/>
                </a:lnTo>
                <a:lnTo>
                  <a:pt x="13670" y="17811"/>
                </a:lnTo>
                <a:lnTo>
                  <a:pt x="12963" y="18383"/>
                </a:lnTo>
                <a:lnTo>
                  <a:pt x="12391" y="18854"/>
                </a:lnTo>
                <a:lnTo>
                  <a:pt x="12492" y="18585"/>
                </a:lnTo>
                <a:lnTo>
                  <a:pt x="12593" y="18282"/>
                </a:lnTo>
                <a:lnTo>
                  <a:pt x="12660" y="17710"/>
                </a:lnTo>
                <a:lnTo>
                  <a:pt x="12694" y="18013"/>
                </a:lnTo>
                <a:lnTo>
                  <a:pt x="12761" y="18316"/>
                </a:lnTo>
                <a:lnTo>
                  <a:pt x="12795" y="18349"/>
                </a:lnTo>
                <a:lnTo>
                  <a:pt x="12862" y="18383"/>
                </a:lnTo>
                <a:lnTo>
                  <a:pt x="12963" y="18383"/>
                </a:lnTo>
                <a:lnTo>
                  <a:pt x="13030" y="18316"/>
                </a:lnTo>
                <a:lnTo>
                  <a:pt x="13098" y="17945"/>
                </a:lnTo>
                <a:lnTo>
                  <a:pt x="13131" y="17575"/>
                </a:lnTo>
                <a:lnTo>
                  <a:pt x="13165" y="17205"/>
                </a:lnTo>
                <a:lnTo>
                  <a:pt x="13199" y="16868"/>
                </a:lnTo>
                <a:lnTo>
                  <a:pt x="13333" y="17205"/>
                </a:lnTo>
                <a:lnTo>
                  <a:pt x="13468" y="17541"/>
                </a:lnTo>
                <a:lnTo>
                  <a:pt x="13502" y="17609"/>
                </a:lnTo>
                <a:lnTo>
                  <a:pt x="13636" y="17609"/>
                </a:lnTo>
                <a:lnTo>
                  <a:pt x="13670" y="17541"/>
                </a:lnTo>
                <a:lnTo>
                  <a:pt x="13805" y="17272"/>
                </a:lnTo>
                <a:lnTo>
                  <a:pt x="13906" y="16935"/>
                </a:lnTo>
                <a:lnTo>
                  <a:pt x="14074" y="16296"/>
                </a:lnTo>
                <a:close/>
                <a:moveTo>
                  <a:pt x="11616" y="17777"/>
                </a:moveTo>
                <a:lnTo>
                  <a:pt x="11583" y="18585"/>
                </a:lnTo>
                <a:lnTo>
                  <a:pt x="11549" y="18989"/>
                </a:lnTo>
                <a:lnTo>
                  <a:pt x="11482" y="19393"/>
                </a:lnTo>
                <a:lnTo>
                  <a:pt x="11347" y="18821"/>
                </a:lnTo>
                <a:lnTo>
                  <a:pt x="11246" y="18248"/>
                </a:lnTo>
                <a:lnTo>
                  <a:pt x="11212" y="18181"/>
                </a:lnTo>
                <a:lnTo>
                  <a:pt x="11145" y="18147"/>
                </a:lnTo>
                <a:lnTo>
                  <a:pt x="11313" y="18013"/>
                </a:lnTo>
                <a:lnTo>
                  <a:pt x="11616" y="17777"/>
                </a:lnTo>
                <a:close/>
                <a:moveTo>
                  <a:pt x="11852" y="17878"/>
                </a:moveTo>
                <a:lnTo>
                  <a:pt x="11987" y="18417"/>
                </a:lnTo>
                <a:lnTo>
                  <a:pt x="12088" y="18922"/>
                </a:lnTo>
                <a:lnTo>
                  <a:pt x="12121" y="18989"/>
                </a:lnTo>
                <a:lnTo>
                  <a:pt x="12189" y="19023"/>
                </a:lnTo>
                <a:lnTo>
                  <a:pt x="12088" y="19090"/>
                </a:lnTo>
                <a:lnTo>
                  <a:pt x="11717" y="19427"/>
                </a:lnTo>
                <a:lnTo>
                  <a:pt x="11785" y="19023"/>
                </a:lnTo>
                <a:lnTo>
                  <a:pt x="11818" y="18652"/>
                </a:lnTo>
                <a:lnTo>
                  <a:pt x="11852" y="17878"/>
                </a:lnTo>
                <a:close/>
                <a:moveTo>
                  <a:pt x="10977" y="18282"/>
                </a:moveTo>
                <a:lnTo>
                  <a:pt x="10876" y="18686"/>
                </a:lnTo>
                <a:lnTo>
                  <a:pt x="10808" y="19090"/>
                </a:lnTo>
                <a:lnTo>
                  <a:pt x="10741" y="19528"/>
                </a:lnTo>
                <a:lnTo>
                  <a:pt x="10640" y="19932"/>
                </a:lnTo>
                <a:lnTo>
                  <a:pt x="10505" y="19359"/>
                </a:lnTo>
                <a:lnTo>
                  <a:pt x="10404" y="18787"/>
                </a:lnTo>
                <a:lnTo>
                  <a:pt x="10977" y="18282"/>
                </a:lnTo>
                <a:close/>
                <a:moveTo>
                  <a:pt x="11111" y="18753"/>
                </a:moveTo>
                <a:lnTo>
                  <a:pt x="11212" y="19258"/>
                </a:lnTo>
                <a:lnTo>
                  <a:pt x="11313" y="19763"/>
                </a:lnTo>
                <a:lnTo>
                  <a:pt x="10775" y="20235"/>
                </a:lnTo>
                <a:lnTo>
                  <a:pt x="10775" y="20235"/>
                </a:lnTo>
                <a:lnTo>
                  <a:pt x="10909" y="19898"/>
                </a:lnTo>
                <a:lnTo>
                  <a:pt x="10977" y="19494"/>
                </a:lnTo>
                <a:lnTo>
                  <a:pt x="11111" y="18753"/>
                </a:lnTo>
                <a:close/>
                <a:moveTo>
                  <a:pt x="10135" y="19056"/>
                </a:moveTo>
                <a:lnTo>
                  <a:pt x="10101" y="19763"/>
                </a:lnTo>
                <a:lnTo>
                  <a:pt x="10067" y="20100"/>
                </a:lnTo>
                <a:lnTo>
                  <a:pt x="10034" y="20437"/>
                </a:lnTo>
                <a:lnTo>
                  <a:pt x="9966" y="19898"/>
                </a:lnTo>
                <a:lnTo>
                  <a:pt x="9933" y="19359"/>
                </a:lnTo>
                <a:lnTo>
                  <a:pt x="9899" y="19292"/>
                </a:lnTo>
                <a:lnTo>
                  <a:pt x="10135" y="19056"/>
                </a:lnTo>
                <a:close/>
                <a:moveTo>
                  <a:pt x="10337" y="19696"/>
                </a:moveTo>
                <a:lnTo>
                  <a:pt x="10438" y="19999"/>
                </a:lnTo>
                <a:lnTo>
                  <a:pt x="10539" y="20302"/>
                </a:lnTo>
                <a:lnTo>
                  <a:pt x="10572" y="20336"/>
                </a:lnTo>
                <a:lnTo>
                  <a:pt x="10640" y="20369"/>
                </a:lnTo>
                <a:lnTo>
                  <a:pt x="10202" y="20773"/>
                </a:lnTo>
                <a:lnTo>
                  <a:pt x="10303" y="20235"/>
                </a:lnTo>
                <a:lnTo>
                  <a:pt x="10337" y="19696"/>
                </a:lnTo>
                <a:close/>
                <a:moveTo>
                  <a:pt x="9663" y="19494"/>
                </a:moveTo>
                <a:lnTo>
                  <a:pt x="9596" y="19864"/>
                </a:lnTo>
                <a:lnTo>
                  <a:pt x="9529" y="20235"/>
                </a:lnTo>
                <a:lnTo>
                  <a:pt x="9428" y="20942"/>
                </a:lnTo>
                <a:lnTo>
                  <a:pt x="9293" y="20437"/>
                </a:lnTo>
                <a:lnTo>
                  <a:pt x="9226" y="19932"/>
                </a:lnTo>
                <a:lnTo>
                  <a:pt x="9663" y="19494"/>
                </a:lnTo>
                <a:close/>
                <a:moveTo>
                  <a:pt x="9798" y="20066"/>
                </a:moveTo>
                <a:lnTo>
                  <a:pt x="9832" y="20571"/>
                </a:lnTo>
                <a:lnTo>
                  <a:pt x="9899" y="21009"/>
                </a:lnTo>
                <a:lnTo>
                  <a:pt x="9899" y="21043"/>
                </a:lnTo>
                <a:lnTo>
                  <a:pt x="9562" y="21346"/>
                </a:lnTo>
                <a:lnTo>
                  <a:pt x="9630" y="21043"/>
                </a:lnTo>
                <a:lnTo>
                  <a:pt x="9697" y="20706"/>
                </a:lnTo>
                <a:lnTo>
                  <a:pt x="9798" y="20066"/>
                </a:lnTo>
                <a:close/>
                <a:moveTo>
                  <a:pt x="19730" y="12390"/>
                </a:moveTo>
                <a:lnTo>
                  <a:pt x="20067" y="12592"/>
                </a:lnTo>
                <a:lnTo>
                  <a:pt x="20336" y="12861"/>
                </a:lnTo>
                <a:lnTo>
                  <a:pt x="20538" y="13131"/>
                </a:lnTo>
                <a:lnTo>
                  <a:pt x="20639" y="13434"/>
                </a:lnTo>
                <a:lnTo>
                  <a:pt x="20707" y="13770"/>
                </a:lnTo>
                <a:lnTo>
                  <a:pt x="20707" y="14107"/>
                </a:lnTo>
                <a:lnTo>
                  <a:pt x="20639" y="14444"/>
                </a:lnTo>
                <a:lnTo>
                  <a:pt x="20505" y="14814"/>
                </a:lnTo>
                <a:lnTo>
                  <a:pt x="20471" y="14781"/>
                </a:lnTo>
                <a:lnTo>
                  <a:pt x="20437" y="14814"/>
                </a:lnTo>
                <a:lnTo>
                  <a:pt x="20033" y="15454"/>
                </a:lnTo>
                <a:lnTo>
                  <a:pt x="19562" y="15925"/>
                </a:lnTo>
                <a:lnTo>
                  <a:pt x="19091" y="16363"/>
                </a:lnTo>
                <a:lnTo>
                  <a:pt x="18047" y="17137"/>
                </a:lnTo>
                <a:lnTo>
                  <a:pt x="17407" y="17609"/>
                </a:lnTo>
                <a:lnTo>
                  <a:pt x="16767" y="18147"/>
                </a:lnTo>
                <a:lnTo>
                  <a:pt x="15555" y="19225"/>
                </a:lnTo>
                <a:lnTo>
                  <a:pt x="14377" y="20369"/>
                </a:lnTo>
                <a:lnTo>
                  <a:pt x="13232" y="21514"/>
                </a:lnTo>
                <a:lnTo>
                  <a:pt x="12727" y="21110"/>
                </a:lnTo>
                <a:lnTo>
                  <a:pt x="12290" y="20672"/>
                </a:lnTo>
                <a:lnTo>
                  <a:pt x="11953" y="20268"/>
                </a:lnTo>
                <a:lnTo>
                  <a:pt x="11751" y="20100"/>
                </a:lnTo>
                <a:lnTo>
                  <a:pt x="11583" y="19932"/>
                </a:lnTo>
                <a:lnTo>
                  <a:pt x="11616" y="19864"/>
                </a:lnTo>
                <a:lnTo>
                  <a:pt x="11616" y="19797"/>
                </a:lnTo>
                <a:lnTo>
                  <a:pt x="11886" y="19561"/>
                </a:lnTo>
                <a:lnTo>
                  <a:pt x="13199" y="18484"/>
                </a:lnTo>
                <a:lnTo>
                  <a:pt x="14478" y="17407"/>
                </a:lnTo>
                <a:lnTo>
                  <a:pt x="14545" y="17407"/>
                </a:lnTo>
                <a:lnTo>
                  <a:pt x="14613" y="17339"/>
                </a:lnTo>
                <a:lnTo>
                  <a:pt x="14714" y="17171"/>
                </a:lnTo>
                <a:lnTo>
                  <a:pt x="15320" y="16599"/>
                </a:lnTo>
                <a:lnTo>
                  <a:pt x="15959" y="15993"/>
                </a:lnTo>
                <a:lnTo>
                  <a:pt x="17171" y="14747"/>
                </a:lnTo>
                <a:lnTo>
                  <a:pt x="18417" y="13535"/>
                </a:lnTo>
                <a:lnTo>
                  <a:pt x="19057" y="12929"/>
                </a:lnTo>
                <a:lnTo>
                  <a:pt x="19730" y="12390"/>
                </a:lnTo>
                <a:close/>
                <a:moveTo>
                  <a:pt x="8283" y="20841"/>
                </a:moveTo>
                <a:lnTo>
                  <a:pt x="8216" y="21278"/>
                </a:lnTo>
                <a:lnTo>
                  <a:pt x="8148" y="21716"/>
                </a:lnTo>
                <a:lnTo>
                  <a:pt x="8047" y="21514"/>
                </a:lnTo>
                <a:lnTo>
                  <a:pt x="7980" y="21278"/>
                </a:lnTo>
                <a:lnTo>
                  <a:pt x="7946" y="21211"/>
                </a:lnTo>
                <a:lnTo>
                  <a:pt x="7879" y="21177"/>
                </a:lnTo>
                <a:lnTo>
                  <a:pt x="8283" y="20841"/>
                </a:lnTo>
                <a:close/>
                <a:moveTo>
                  <a:pt x="8923" y="20201"/>
                </a:moveTo>
                <a:lnTo>
                  <a:pt x="8855" y="21009"/>
                </a:lnTo>
                <a:lnTo>
                  <a:pt x="8822" y="21413"/>
                </a:lnTo>
                <a:lnTo>
                  <a:pt x="8721" y="21783"/>
                </a:lnTo>
                <a:lnTo>
                  <a:pt x="8620" y="21211"/>
                </a:lnTo>
                <a:lnTo>
                  <a:pt x="8519" y="20639"/>
                </a:lnTo>
                <a:lnTo>
                  <a:pt x="8923" y="20201"/>
                </a:lnTo>
                <a:close/>
                <a:moveTo>
                  <a:pt x="9125" y="20605"/>
                </a:moveTo>
                <a:lnTo>
                  <a:pt x="9226" y="21009"/>
                </a:lnTo>
                <a:lnTo>
                  <a:pt x="9327" y="21379"/>
                </a:lnTo>
                <a:lnTo>
                  <a:pt x="9394" y="21447"/>
                </a:lnTo>
                <a:lnTo>
                  <a:pt x="9428" y="21480"/>
                </a:lnTo>
                <a:lnTo>
                  <a:pt x="8956" y="21918"/>
                </a:lnTo>
                <a:lnTo>
                  <a:pt x="9024" y="21581"/>
                </a:lnTo>
                <a:lnTo>
                  <a:pt x="9057" y="21278"/>
                </a:lnTo>
                <a:lnTo>
                  <a:pt x="9125" y="20605"/>
                </a:lnTo>
                <a:close/>
                <a:moveTo>
                  <a:pt x="7744" y="21312"/>
                </a:moveTo>
                <a:lnTo>
                  <a:pt x="7778" y="21985"/>
                </a:lnTo>
                <a:lnTo>
                  <a:pt x="7744" y="22659"/>
                </a:lnTo>
                <a:lnTo>
                  <a:pt x="7643" y="22187"/>
                </a:lnTo>
                <a:lnTo>
                  <a:pt x="7576" y="21682"/>
                </a:lnTo>
                <a:lnTo>
                  <a:pt x="7542" y="21649"/>
                </a:lnTo>
                <a:lnTo>
                  <a:pt x="7509" y="21615"/>
                </a:lnTo>
                <a:lnTo>
                  <a:pt x="7441" y="21615"/>
                </a:lnTo>
                <a:lnTo>
                  <a:pt x="7744" y="21312"/>
                </a:lnTo>
                <a:close/>
                <a:moveTo>
                  <a:pt x="8418" y="21514"/>
                </a:moveTo>
                <a:lnTo>
                  <a:pt x="8485" y="21851"/>
                </a:lnTo>
                <a:lnTo>
                  <a:pt x="8586" y="22187"/>
                </a:lnTo>
                <a:lnTo>
                  <a:pt x="7980" y="22692"/>
                </a:lnTo>
                <a:lnTo>
                  <a:pt x="8014" y="22322"/>
                </a:lnTo>
                <a:lnTo>
                  <a:pt x="8014" y="21952"/>
                </a:lnTo>
                <a:lnTo>
                  <a:pt x="8081" y="22086"/>
                </a:lnTo>
                <a:lnTo>
                  <a:pt x="8148" y="22154"/>
                </a:lnTo>
                <a:lnTo>
                  <a:pt x="8216" y="22154"/>
                </a:lnTo>
                <a:lnTo>
                  <a:pt x="8283" y="22120"/>
                </a:lnTo>
                <a:lnTo>
                  <a:pt x="8317" y="22086"/>
                </a:lnTo>
                <a:lnTo>
                  <a:pt x="8384" y="21783"/>
                </a:lnTo>
                <a:lnTo>
                  <a:pt x="8418" y="21514"/>
                </a:lnTo>
                <a:close/>
                <a:moveTo>
                  <a:pt x="7340" y="21682"/>
                </a:moveTo>
                <a:lnTo>
                  <a:pt x="7239" y="22356"/>
                </a:lnTo>
                <a:lnTo>
                  <a:pt x="7206" y="22692"/>
                </a:lnTo>
                <a:lnTo>
                  <a:pt x="7138" y="23029"/>
                </a:lnTo>
                <a:lnTo>
                  <a:pt x="6936" y="22625"/>
                </a:lnTo>
                <a:lnTo>
                  <a:pt x="6734" y="22221"/>
                </a:lnTo>
                <a:lnTo>
                  <a:pt x="7340" y="21682"/>
                </a:lnTo>
                <a:close/>
                <a:moveTo>
                  <a:pt x="7475" y="22524"/>
                </a:moveTo>
                <a:lnTo>
                  <a:pt x="7576" y="23029"/>
                </a:lnTo>
                <a:lnTo>
                  <a:pt x="7307" y="23231"/>
                </a:lnTo>
                <a:lnTo>
                  <a:pt x="7408" y="22861"/>
                </a:lnTo>
                <a:lnTo>
                  <a:pt x="7475" y="22524"/>
                </a:lnTo>
                <a:close/>
                <a:moveTo>
                  <a:pt x="6734" y="22760"/>
                </a:moveTo>
                <a:lnTo>
                  <a:pt x="6903" y="23097"/>
                </a:lnTo>
                <a:lnTo>
                  <a:pt x="7037" y="23400"/>
                </a:lnTo>
                <a:lnTo>
                  <a:pt x="7071" y="23433"/>
                </a:lnTo>
                <a:lnTo>
                  <a:pt x="6667" y="23736"/>
                </a:lnTo>
                <a:lnTo>
                  <a:pt x="6734" y="23265"/>
                </a:lnTo>
                <a:lnTo>
                  <a:pt x="6734" y="22760"/>
                </a:lnTo>
                <a:close/>
                <a:moveTo>
                  <a:pt x="6499" y="22423"/>
                </a:moveTo>
                <a:lnTo>
                  <a:pt x="6499" y="23097"/>
                </a:lnTo>
                <a:lnTo>
                  <a:pt x="6499" y="23433"/>
                </a:lnTo>
                <a:lnTo>
                  <a:pt x="6431" y="23770"/>
                </a:lnTo>
                <a:lnTo>
                  <a:pt x="6330" y="23534"/>
                </a:lnTo>
                <a:lnTo>
                  <a:pt x="6263" y="23299"/>
                </a:lnTo>
                <a:lnTo>
                  <a:pt x="6095" y="22793"/>
                </a:lnTo>
                <a:lnTo>
                  <a:pt x="6499" y="22423"/>
                </a:lnTo>
                <a:close/>
                <a:moveTo>
                  <a:pt x="5792" y="23063"/>
                </a:moveTo>
                <a:lnTo>
                  <a:pt x="5724" y="23736"/>
                </a:lnTo>
                <a:lnTo>
                  <a:pt x="5657" y="24073"/>
                </a:lnTo>
                <a:lnTo>
                  <a:pt x="5556" y="24410"/>
                </a:lnTo>
                <a:lnTo>
                  <a:pt x="5421" y="23938"/>
                </a:lnTo>
                <a:lnTo>
                  <a:pt x="5287" y="23501"/>
                </a:lnTo>
                <a:lnTo>
                  <a:pt x="5792" y="23063"/>
                </a:lnTo>
                <a:close/>
                <a:moveTo>
                  <a:pt x="5994" y="23265"/>
                </a:moveTo>
                <a:lnTo>
                  <a:pt x="6128" y="23669"/>
                </a:lnTo>
                <a:lnTo>
                  <a:pt x="6229" y="23837"/>
                </a:lnTo>
                <a:lnTo>
                  <a:pt x="6330" y="24039"/>
                </a:lnTo>
                <a:lnTo>
                  <a:pt x="5758" y="24511"/>
                </a:lnTo>
                <a:lnTo>
                  <a:pt x="5893" y="24208"/>
                </a:lnTo>
                <a:lnTo>
                  <a:pt x="5960" y="23905"/>
                </a:lnTo>
                <a:lnTo>
                  <a:pt x="5994" y="23265"/>
                </a:lnTo>
                <a:close/>
                <a:moveTo>
                  <a:pt x="4950" y="23770"/>
                </a:moveTo>
                <a:lnTo>
                  <a:pt x="4984" y="24275"/>
                </a:lnTo>
                <a:lnTo>
                  <a:pt x="4950" y="24511"/>
                </a:lnTo>
                <a:lnTo>
                  <a:pt x="4883" y="24746"/>
                </a:lnTo>
                <a:lnTo>
                  <a:pt x="4782" y="24376"/>
                </a:lnTo>
                <a:lnTo>
                  <a:pt x="4714" y="24006"/>
                </a:lnTo>
                <a:lnTo>
                  <a:pt x="4950" y="23770"/>
                </a:lnTo>
                <a:close/>
                <a:moveTo>
                  <a:pt x="4378" y="24309"/>
                </a:moveTo>
                <a:lnTo>
                  <a:pt x="4378" y="24679"/>
                </a:lnTo>
                <a:lnTo>
                  <a:pt x="4344" y="25083"/>
                </a:lnTo>
                <a:lnTo>
                  <a:pt x="4176" y="24477"/>
                </a:lnTo>
                <a:lnTo>
                  <a:pt x="4378" y="24309"/>
                </a:lnTo>
                <a:close/>
                <a:moveTo>
                  <a:pt x="5219" y="24140"/>
                </a:moveTo>
                <a:lnTo>
                  <a:pt x="5320" y="24410"/>
                </a:lnTo>
                <a:lnTo>
                  <a:pt x="5421" y="24713"/>
                </a:lnTo>
                <a:lnTo>
                  <a:pt x="5455" y="24746"/>
                </a:lnTo>
                <a:lnTo>
                  <a:pt x="5017" y="25150"/>
                </a:lnTo>
                <a:lnTo>
                  <a:pt x="5017" y="25150"/>
                </a:lnTo>
                <a:lnTo>
                  <a:pt x="5118" y="24915"/>
                </a:lnTo>
                <a:lnTo>
                  <a:pt x="5186" y="24645"/>
                </a:lnTo>
                <a:lnTo>
                  <a:pt x="5186" y="24376"/>
                </a:lnTo>
                <a:lnTo>
                  <a:pt x="5219" y="24140"/>
                </a:lnTo>
                <a:close/>
                <a:moveTo>
                  <a:pt x="3805" y="24814"/>
                </a:moveTo>
                <a:lnTo>
                  <a:pt x="3805" y="25352"/>
                </a:lnTo>
                <a:lnTo>
                  <a:pt x="3738" y="25857"/>
                </a:lnTo>
                <a:lnTo>
                  <a:pt x="3502" y="25083"/>
                </a:lnTo>
                <a:lnTo>
                  <a:pt x="3805" y="24814"/>
                </a:lnTo>
                <a:close/>
                <a:moveTo>
                  <a:pt x="3199" y="25386"/>
                </a:moveTo>
                <a:lnTo>
                  <a:pt x="3199" y="25790"/>
                </a:lnTo>
                <a:lnTo>
                  <a:pt x="3199" y="26194"/>
                </a:lnTo>
                <a:lnTo>
                  <a:pt x="3065" y="25487"/>
                </a:lnTo>
                <a:lnTo>
                  <a:pt x="3199" y="25386"/>
                </a:lnTo>
                <a:close/>
                <a:moveTo>
                  <a:pt x="4613" y="24645"/>
                </a:moveTo>
                <a:lnTo>
                  <a:pt x="4681" y="24915"/>
                </a:lnTo>
                <a:lnTo>
                  <a:pt x="4782" y="25184"/>
                </a:lnTo>
                <a:lnTo>
                  <a:pt x="4849" y="25251"/>
                </a:lnTo>
                <a:lnTo>
                  <a:pt x="4916" y="25251"/>
                </a:lnTo>
                <a:lnTo>
                  <a:pt x="4512" y="25655"/>
                </a:lnTo>
                <a:lnTo>
                  <a:pt x="4075" y="26093"/>
                </a:lnTo>
                <a:lnTo>
                  <a:pt x="3851" y="26338"/>
                </a:lnTo>
                <a:lnTo>
                  <a:pt x="3873" y="26295"/>
                </a:lnTo>
                <a:lnTo>
                  <a:pt x="3974" y="25992"/>
                </a:lnTo>
                <a:lnTo>
                  <a:pt x="4007" y="25655"/>
                </a:lnTo>
                <a:lnTo>
                  <a:pt x="4075" y="25016"/>
                </a:lnTo>
                <a:lnTo>
                  <a:pt x="4142" y="25319"/>
                </a:lnTo>
                <a:lnTo>
                  <a:pt x="4277" y="25588"/>
                </a:lnTo>
                <a:lnTo>
                  <a:pt x="4310" y="25655"/>
                </a:lnTo>
                <a:lnTo>
                  <a:pt x="4378" y="25655"/>
                </a:lnTo>
                <a:lnTo>
                  <a:pt x="4445" y="25622"/>
                </a:lnTo>
                <a:lnTo>
                  <a:pt x="4512" y="25588"/>
                </a:lnTo>
                <a:lnTo>
                  <a:pt x="4546" y="25352"/>
                </a:lnTo>
                <a:lnTo>
                  <a:pt x="4580" y="25117"/>
                </a:lnTo>
                <a:lnTo>
                  <a:pt x="4613" y="24645"/>
                </a:lnTo>
                <a:close/>
                <a:moveTo>
                  <a:pt x="3435" y="25790"/>
                </a:moveTo>
                <a:lnTo>
                  <a:pt x="3637" y="26329"/>
                </a:lnTo>
                <a:lnTo>
                  <a:pt x="3704" y="26396"/>
                </a:lnTo>
                <a:lnTo>
                  <a:pt x="3772" y="26396"/>
                </a:lnTo>
                <a:lnTo>
                  <a:pt x="3820" y="26372"/>
                </a:lnTo>
                <a:lnTo>
                  <a:pt x="3368" y="26867"/>
                </a:lnTo>
                <a:lnTo>
                  <a:pt x="3435" y="26329"/>
                </a:lnTo>
                <a:lnTo>
                  <a:pt x="3435" y="25790"/>
                </a:lnTo>
                <a:close/>
                <a:moveTo>
                  <a:pt x="11414" y="19999"/>
                </a:moveTo>
                <a:lnTo>
                  <a:pt x="11549" y="20235"/>
                </a:lnTo>
                <a:lnTo>
                  <a:pt x="11751" y="20437"/>
                </a:lnTo>
                <a:lnTo>
                  <a:pt x="12121" y="20807"/>
                </a:lnTo>
                <a:lnTo>
                  <a:pt x="12559" y="21278"/>
                </a:lnTo>
                <a:lnTo>
                  <a:pt x="12795" y="21480"/>
                </a:lnTo>
                <a:lnTo>
                  <a:pt x="13064" y="21649"/>
                </a:lnTo>
                <a:lnTo>
                  <a:pt x="12155" y="22524"/>
                </a:lnTo>
                <a:lnTo>
                  <a:pt x="9798" y="24780"/>
                </a:lnTo>
                <a:lnTo>
                  <a:pt x="7475" y="27036"/>
                </a:lnTo>
                <a:lnTo>
                  <a:pt x="7441" y="27036"/>
                </a:lnTo>
                <a:lnTo>
                  <a:pt x="6936" y="26531"/>
                </a:lnTo>
                <a:lnTo>
                  <a:pt x="6465" y="26059"/>
                </a:lnTo>
                <a:lnTo>
                  <a:pt x="5994" y="25554"/>
                </a:lnTo>
                <a:lnTo>
                  <a:pt x="5522" y="25016"/>
                </a:lnTo>
                <a:lnTo>
                  <a:pt x="6499" y="24174"/>
                </a:lnTo>
                <a:lnTo>
                  <a:pt x="6566" y="24140"/>
                </a:lnTo>
                <a:lnTo>
                  <a:pt x="7677" y="23231"/>
                </a:lnTo>
                <a:lnTo>
                  <a:pt x="7711" y="23299"/>
                </a:lnTo>
                <a:lnTo>
                  <a:pt x="7845" y="23299"/>
                </a:lnTo>
                <a:lnTo>
                  <a:pt x="7879" y="23231"/>
                </a:lnTo>
                <a:lnTo>
                  <a:pt x="7913" y="23029"/>
                </a:lnTo>
                <a:lnTo>
                  <a:pt x="9226" y="21952"/>
                </a:lnTo>
                <a:lnTo>
                  <a:pt x="10337" y="20975"/>
                </a:lnTo>
                <a:lnTo>
                  <a:pt x="11414" y="19999"/>
                </a:lnTo>
                <a:close/>
                <a:moveTo>
                  <a:pt x="21111" y="14410"/>
                </a:moveTo>
                <a:lnTo>
                  <a:pt x="21077" y="14612"/>
                </a:lnTo>
                <a:lnTo>
                  <a:pt x="21043" y="14848"/>
                </a:lnTo>
                <a:lnTo>
                  <a:pt x="20909" y="15252"/>
                </a:lnTo>
                <a:lnTo>
                  <a:pt x="20707" y="15656"/>
                </a:lnTo>
                <a:lnTo>
                  <a:pt x="20471" y="15993"/>
                </a:lnTo>
                <a:lnTo>
                  <a:pt x="20000" y="16599"/>
                </a:lnTo>
                <a:lnTo>
                  <a:pt x="19528" y="17171"/>
                </a:lnTo>
                <a:lnTo>
                  <a:pt x="18990" y="17710"/>
                </a:lnTo>
                <a:lnTo>
                  <a:pt x="18451" y="18215"/>
                </a:lnTo>
                <a:lnTo>
                  <a:pt x="17340" y="19225"/>
                </a:lnTo>
                <a:lnTo>
                  <a:pt x="16229" y="20201"/>
                </a:lnTo>
                <a:lnTo>
                  <a:pt x="15084" y="21177"/>
                </a:lnTo>
                <a:lnTo>
                  <a:pt x="14007" y="22187"/>
                </a:lnTo>
                <a:lnTo>
                  <a:pt x="12896" y="23265"/>
                </a:lnTo>
                <a:lnTo>
                  <a:pt x="11751" y="24342"/>
                </a:lnTo>
                <a:lnTo>
                  <a:pt x="10572" y="25352"/>
                </a:lnTo>
                <a:lnTo>
                  <a:pt x="9394" y="26329"/>
                </a:lnTo>
                <a:lnTo>
                  <a:pt x="8317" y="27271"/>
                </a:lnTo>
                <a:lnTo>
                  <a:pt x="9327" y="26329"/>
                </a:lnTo>
                <a:lnTo>
                  <a:pt x="10303" y="25386"/>
                </a:lnTo>
                <a:lnTo>
                  <a:pt x="12727" y="23231"/>
                </a:lnTo>
                <a:lnTo>
                  <a:pt x="13906" y="22120"/>
                </a:lnTo>
                <a:lnTo>
                  <a:pt x="15050" y="21009"/>
                </a:lnTo>
                <a:lnTo>
                  <a:pt x="15589" y="20504"/>
                </a:lnTo>
                <a:lnTo>
                  <a:pt x="16128" y="20033"/>
                </a:lnTo>
                <a:lnTo>
                  <a:pt x="17205" y="19124"/>
                </a:lnTo>
                <a:lnTo>
                  <a:pt x="18282" y="18181"/>
                </a:lnTo>
                <a:lnTo>
                  <a:pt x="18821" y="17710"/>
                </a:lnTo>
                <a:lnTo>
                  <a:pt x="19360" y="17205"/>
                </a:lnTo>
                <a:lnTo>
                  <a:pt x="19697" y="16834"/>
                </a:lnTo>
                <a:lnTo>
                  <a:pt x="20033" y="16430"/>
                </a:lnTo>
                <a:lnTo>
                  <a:pt x="20336" y="16026"/>
                </a:lnTo>
                <a:lnTo>
                  <a:pt x="20606" y="15589"/>
                </a:lnTo>
                <a:lnTo>
                  <a:pt x="20774" y="15353"/>
                </a:lnTo>
                <a:lnTo>
                  <a:pt x="20909" y="15050"/>
                </a:lnTo>
                <a:lnTo>
                  <a:pt x="21043" y="14747"/>
                </a:lnTo>
                <a:lnTo>
                  <a:pt x="21077" y="14444"/>
                </a:lnTo>
                <a:lnTo>
                  <a:pt x="21111" y="14410"/>
                </a:lnTo>
                <a:close/>
                <a:moveTo>
                  <a:pt x="2661" y="25891"/>
                </a:moveTo>
                <a:lnTo>
                  <a:pt x="2627" y="26699"/>
                </a:lnTo>
                <a:lnTo>
                  <a:pt x="2593" y="27137"/>
                </a:lnTo>
                <a:lnTo>
                  <a:pt x="2526" y="27541"/>
                </a:lnTo>
                <a:lnTo>
                  <a:pt x="2425" y="27204"/>
                </a:lnTo>
                <a:lnTo>
                  <a:pt x="2391" y="26901"/>
                </a:lnTo>
                <a:lnTo>
                  <a:pt x="2324" y="26228"/>
                </a:lnTo>
                <a:lnTo>
                  <a:pt x="2661" y="25891"/>
                </a:lnTo>
                <a:close/>
                <a:moveTo>
                  <a:pt x="2896" y="25925"/>
                </a:moveTo>
                <a:lnTo>
                  <a:pt x="2997" y="26463"/>
                </a:lnTo>
                <a:lnTo>
                  <a:pt x="3098" y="27036"/>
                </a:lnTo>
                <a:lnTo>
                  <a:pt x="3132" y="27069"/>
                </a:lnTo>
                <a:lnTo>
                  <a:pt x="3166" y="27103"/>
                </a:lnTo>
                <a:lnTo>
                  <a:pt x="2762" y="27608"/>
                </a:lnTo>
                <a:lnTo>
                  <a:pt x="2829" y="27170"/>
                </a:lnTo>
                <a:lnTo>
                  <a:pt x="2863" y="26766"/>
                </a:lnTo>
                <a:lnTo>
                  <a:pt x="2896" y="25925"/>
                </a:lnTo>
                <a:close/>
                <a:moveTo>
                  <a:pt x="2021" y="26531"/>
                </a:moveTo>
                <a:lnTo>
                  <a:pt x="1987" y="27204"/>
                </a:lnTo>
                <a:lnTo>
                  <a:pt x="1920" y="27877"/>
                </a:lnTo>
                <a:lnTo>
                  <a:pt x="1684" y="26867"/>
                </a:lnTo>
                <a:lnTo>
                  <a:pt x="2021" y="26531"/>
                </a:lnTo>
                <a:close/>
                <a:moveTo>
                  <a:pt x="1415" y="27170"/>
                </a:moveTo>
                <a:lnTo>
                  <a:pt x="1415" y="27776"/>
                </a:lnTo>
                <a:lnTo>
                  <a:pt x="1381" y="28349"/>
                </a:lnTo>
                <a:lnTo>
                  <a:pt x="1280" y="27911"/>
                </a:lnTo>
                <a:lnTo>
                  <a:pt x="1145" y="27440"/>
                </a:lnTo>
                <a:lnTo>
                  <a:pt x="1415" y="27170"/>
                </a:lnTo>
                <a:close/>
                <a:moveTo>
                  <a:pt x="2223" y="27372"/>
                </a:moveTo>
                <a:lnTo>
                  <a:pt x="2324" y="27675"/>
                </a:lnTo>
                <a:lnTo>
                  <a:pt x="2458" y="27945"/>
                </a:lnTo>
                <a:lnTo>
                  <a:pt x="2458" y="27978"/>
                </a:lnTo>
                <a:lnTo>
                  <a:pt x="2056" y="28443"/>
                </a:lnTo>
                <a:lnTo>
                  <a:pt x="2056" y="28443"/>
                </a:lnTo>
                <a:lnTo>
                  <a:pt x="2155" y="27911"/>
                </a:lnTo>
                <a:lnTo>
                  <a:pt x="2223" y="27372"/>
                </a:lnTo>
                <a:close/>
                <a:moveTo>
                  <a:pt x="977" y="27642"/>
                </a:moveTo>
                <a:lnTo>
                  <a:pt x="1044" y="27945"/>
                </a:lnTo>
                <a:lnTo>
                  <a:pt x="1112" y="28281"/>
                </a:lnTo>
                <a:lnTo>
                  <a:pt x="1213" y="28584"/>
                </a:lnTo>
                <a:lnTo>
                  <a:pt x="1347" y="28887"/>
                </a:lnTo>
                <a:lnTo>
                  <a:pt x="1415" y="28955"/>
                </a:lnTo>
                <a:lnTo>
                  <a:pt x="1482" y="28955"/>
                </a:lnTo>
                <a:lnTo>
                  <a:pt x="1549" y="28921"/>
                </a:lnTo>
                <a:lnTo>
                  <a:pt x="1583" y="28854"/>
                </a:lnTo>
                <a:lnTo>
                  <a:pt x="1650" y="28349"/>
                </a:lnTo>
                <a:lnTo>
                  <a:pt x="1650" y="27810"/>
                </a:lnTo>
                <a:lnTo>
                  <a:pt x="1819" y="28450"/>
                </a:lnTo>
                <a:lnTo>
                  <a:pt x="1852" y="28517"/>
                </a:lnTo>
                <a:lnTo>
                  <a:pt x="1953" y="28517"/>
                </a:lnTo>
                <a:lnTo>
                  <a:pt x="2021" y="28483"/>
                </a:lnTo>
                <a:lnTo>
                  <a:pt x="1482" y="29123"/>
                </a:lnTo>
                <a:lnTo>
                  <a:pt x="910" y="29695"/>
                </a:lnTo>
                <a:lnTo>
                  <a:pt x="910" y="29224"/>
                </a:lnTo>
                <a:lnTo>
                  <a:pt x="910" y="28719"/>
                </a:lnTo>
                <a:lnTo>
                  <a:pt x="910" y="28180"/>
                </a:lnTo>
                <a:lnTo>
                  <a:pt x="910" y="27675"/>
                </a:lnTo>
                <a:lnTo>
                  <a:pt x="977" y="27642"/>
                </a:lnTo>
                <a:close/>
                <a:moveTo>
                  <a:pt x="405" y="28281"/>
                </a:moveTo>
                <a:lnTo>
                  <a:pt x="337" y="29123"/>
                </a:lnTo>
                <a:lnTo>
                  <a:pt x="304" y="29662"/>
                </a:lnTo>
                <a:lnTo>
                  <a:pt x="270" y="29763"/>
                </a:lnTo>
                <a:lnTo>
                  <a:pt x="236" y="29628"/>
                </a:lnTo>
                <a:lnTo>
                  <a:pt x="203" y="29359"/>
                </a:lnTo>
                <a:lnTo>
                  <a:pt x="203" y="28955"/>
                </a:lnTo>
                <a:lnTo>
                  <a:pt x="203" y="28753"/>
                </a:lnTo>
                <a:lnTo>
                  <a:pt x="169" y="28551"/>
                </a:lnTo>
                <a:lnTo>
                  <a:pt x="203" y="28517"/>
                </a:lnTo>
                <a:lnTo>
                  <a:pt x="270" y="28483"/>
                </a:lnTo>
                <a:lnTo>
                  <a:pt x="304" y="28450"/>
                </a:lnTo>
                <a:lnTo>
                  <a:pt x="304" y="28382"/>
                </a:lnTo>
                <a:lnTo>
                  <a:pt x="405" y="28281"/>
                </a:lnTo>
                <a:close/>
                <a:moveTo>
                  <a:pt x="18653" y="17003"/>
                </a:moveTo>
                <a:lnTo>
                  <a:pt x="18181" y="17407"/>
                </a:lnTo>
                <a:lnTo>
                  <a:pt x="17744" y="17811"/>
                </a:lnTo>
                <a:lnTo>
                  <a:pt x="15522" y="20066"/>
                </a:lnTo>
                <a:lnTo>
                  <a:pt x="13266" y="22255"/>
                </a:lnTo>
                <a:lnTo>
                  <a:pt x="12155" y="23332"/>
                </a:lnTo>
                <a:lnTo>
                  <a:pt x="10977" y="24376"/>
                </a:lnTo>
                <a:lnTo>
                  <a:pt x="9832" y="25386"/>
                </a:lnTo>
                <a:lnTo>
                  <a:pt x="8687" y="26463"/>
                </a:lnTo>
                <a:lnTo>
                  <a:pt x="6532" y="28618"/>
                </a:lnTo>
                <a:lnTo>
                  <a:pt x="5994" y="29123"/>
                </a:lnTo>
                <a:lnTo>
                  <a:pt x="5421" y="29628"/>
                </a:lnTo>
                <a:lnTo>
                  <a:pt x="4277" y="30638"/>
                </a:lnTo>
                <a:lnTo>
                  <a:pt x="3267" y="31615"/>
                </a:lnTo>
                <a:lnTo>
                  <a:pt x="2762" y="32086"/>
                </a:lnTo>
                <a:lnTo>
                  <a:pt x="2492" y="32288"/>
                </a:lnTo>
                <a:lnTo>
                  <a:pt x="2223" y="32490"/>
                </a:lnTo>
                <a:lnTo>
                  <a:pt x="1785" y="32759"/>
                </a:lnTo>
                <a:lnTo>
                  <a:pt x="2054" y="32524"/>
                </a:lnTo>
                <a:lnTo>
                  <a:pt x="2324" y="32254"/>
                </a:lnTo>
                <a:lnTo>
                  <a:pt x="2795" y="31749"/>
                </a:lnTo>
                <a:lnTo>
                  <a:pt x="3704" y="30874"/>
                </a:lnTo>
                <a:lnTo>
                  <a:pt x="4580" y="30032"/>
                </a:lnTo>
                <a:lnTo>
                  <a:pt x="6431" y="28382"/>
                </a:lnTo>
                <a:lnTo>
                  <a:pt x="8317" y="26632"/>
                </a:lnTo>
                <a:lnTo>
                  <a:pt x="10168" y="24847"/>
                </a:lnTo>
                <a:lnTo>
                  <a:pt x="11987" y="23063"/>
                </a:lnTo>
                <a:lnTo>
                  <a:pt x="13838" y="21278"/>
                </a:lnTo>
                <a:lnTo>
                  <a:pt x="15522" y="19662"/>
                </a:lnTo>
                <a:lnTo>
                  <a:pt x="16330" y="18888"/>
                </a:lnTo>
                <a:lnTo>
                  <a:pt x="17205" y="18114"/>
                </a:lnTo>
                <a:lnTo>
                  <a:pt x="17912" y="17541"/>
                </a:lnTo>
                <a:lnTo>
                  <a:pt x="18653" y="17003"/>
                </a:lnTo>
                <a:close/>
                <a:moveTo>
                  <a:pt x="8115" y="0"/>
                </a:moveTo>
                <a:lnTo>
                  <a:pt x="4479" y="2929"/>
                </a:lnTo>
                <a:lnTo>
                  <a:pt x="3940" y="3401"/>
                </a:lnTo>
                <a:lnTo>
                  <a:pt x="3401" y="3872"/>
                </a:lnTo>
                <a:lnTo>
                  <a:pt x="2930" y="4377"/>
                </a:lnTo>
                <a:lnTo>
                  <a:pt x="2458" y="4882"/>
                </a:lnTo>
                <a:lnTo>
                  <a:pt x="1886" y="5555"/>
                </a:lnTo>
                <a:lnTo>
                  <a:pt x="1314" y="6195"/>
                </a:lnTo>
                <a:lnTo>
                  <a:pt x="1011" y="6532"/>
                </a:lnTo>
                <a:lnTo>
                  <a:pt x="708" y="6801"/>
                </a:lnTo>
                <a:lnTo>
                  <a:pt x="371" y="7071"/>
                </a:lnTo>
                <a:lnTo>
                  <a:pt x="1" y="7340"/>
                </a:lnTo>
                <a:lnTo>
                  <a:pt x="1" y="7609"/>
                </a:lnTo>
                <a:lnTo>
                  <a:pt x="102" y="7542"/>
                </a:lnTo>
                <a:lnTo>
                  <a:pt x="236" y="7744"/>
                </a:lnTo>
                <a:lnTo>
                  <a:pt x="371" y="7879"/>
                </a:lnTo>
                <a:lnTo>
                  <a:pt x="708" y="8182"/>
                </a:lnTo>
                <a:lnTo>
                  <a:pt x="1078" y="8518"/>
                </a:lnTo>
                <a:lnTo>
                  <a:pt x="1415" y="8889"/>
                </a:lnTo>
                <a:lnTo>
                  <a:pt x="1718" y="9259"/>
                </a:lnTo>
                <a:lnTo>
                  <a:pt x="2021" y="9629"/>
                </a:lnTo>
                <a:lnTo>
                  <a:pt x="3267" y="11245"/>
                </a:lnTo>
                <a:lnTo>
                  <a:pt x="3906" y="12020"/>
                </a:lnTo>
                <a:lnTo>
                  <a:pt x="4243" y="12424"/>
                </a:lnTo>
                <a:lnTo>
                  <a:pt x="4613" y="12760"/>
                </a:lnTo>
                <a:lnTo>
                  <a:pt x="5017" y="13164"/>
                </a:lnTo>
                <a:lnTo>
                  <a:pt x="5388" y="13568"/>
                </a:lnTo>
                <a:lnTo>
                  <a:pt x="6061" y="14444"/>
                </a:lnTo>
                <a:lnTo>
                  <a:pt x="6364" y="14814"/>
                </a:lnTo>
                <a:lnTo>
                  <a:pt x="6701" y="15185"/>
                </a:lnTo>
                <a:lnTo>
                  <a:pt x="7374" y="15858"/>
                </a:lnTo>
                <a:lnTo>
                  <a:pt x="8014" y="16632"/>
                </a:lnTo>
                <a:lnTo>
                  <a:pt x="8687" y="17373"/>
                </a:lnTo>
                <a:lnTo>
                  <a:pt x="9024" y="17777"/>
                </a:lnTo>
                <a:lnTo>
                  <a:pt x="9360" y="18114"/>
                </a:lnTo>
                <a:lnTo>
                  <a:pt x="9731" y="18417"/>
                </a:lnTo>
                <a:lnTo>
                  <a:pt x="10168" y="18686"/>
                </a:lnTo>
                <a:lnTo>
                  <a:pt x="9125" y="19696"/>
                </a:lnTo>
                <a:lnTo>
                  <a:pt x="9024" y="19696"/>
                </a:lnTo>
                <a:lnTo>
                  <a:pt x="8990" y="19730"/>
                </a:lnTo>
                <a:lnTo>
                  <a:pt x="8990" y="19797"/>
                </a:lnTo>
                <a:lnTo>
                  <a:pt x="8956" y="19831"/>
                </a:lnTo>
                <a:lnTo>
                  <a:pt x="8956" y="19864"/>
                </a:lnTo>
                <a:lnTo>
                  <a:pt x="8047" y="20740"/>
                </a:lnTo>
                <a:lnTo>
                  <a:pt x="7105" y="21581"/>
                </a:lnTo>
                <a:lnTo>
                  <a:pt x="5219" y="23231"/>
                </a:lnTo>
                <a:lnTo>
                  <a:pt x="5186" y="23097"/>
                </a:lnTo>
                <a:lnTo>
                  <a:pt x="5118" y="23029"/>
                </a:lnTo>
                <a:lnTo>
                  <a:pt x="5051" y="23029"/>
                </a:lnTo>
                <a:lnTo>
                  <a:pt x="4950" y="23063"/>
                </a:lnTo>
                <a:lnTo>
                  <a:pt x="4950" y="23130"/>
                </a:lnTo>
                <a:lnTo>
                  <a:pt x="4950" y="23501"/>
                </a:lnTo>
                <a:lnTo>
                  <a:pt x="4681" y="23736"/>
                </a:lnTo>
                <a:lnTo>
                  <a:pt x="4647" y="23669"/>
                </a:lnTo>
                <a:lnTo>
                  <a:pt x="4613" y="23635"/>
                </a:lnTo>
                <a:lnTo>
                  <a:pt x="4580" y="23602"/>
                </a:lnTo>
                <a:lnTo>
                  <a:pt x="4479" y="23602"/>
                </a:lnTo>
                <a:lnTo>
                  <a:pt x="3772" y="22928"/>
                </a:lnTo>
                <a:lnTo>
                  <a:pt x="3065" y="22255"/>
                </a:lnTo>
                <a:lnTo>
                  <a:pt x="1718" y="20841"/>
                </a:lnTo>
                <a:lnTo>
                  <a:pt x="68" y="19191"/>
                </a:lnTo>
                <a:lnTo>
                  <a:pt x="1" y="19090"/>
                </a:lnTo>
                <a:lnTo>
                  <a:pt x="1" y="19393"/>
                </a:lnTo>
                <a:lnTo>
                  <a:pt x="135" y="19528"/>
                </a:lnTo>
                <a:lnTo>
                  <a:pt x="1751" y="21211"/>
                </a:lnTo>
                <a:lnTo>
                  <a:pt x="3031" y="22558"/>
                </a:lnTo>
                <a:lnTo>
                  <a:pt x="3704" y="23231"/>
                </a:lnTo>
                <a:lnTo>
                  <a:pt x="4411" y="23871"/>
                </a:lnTo>
                <a:lnTo>
                  <a:pt x="4378" y="23972"/>
                </a:lnTo>
                <a:lnTo>
                  <a:pt x="4108" y="24241"/>
                </a:lnTo>
                <a:lnTo>
                  <a:pt x="4075" y="24140"/>
                </a:lnTo>
                <a:lnTo>
                  <a:pt x="4041" y="24073"/>
                </a:lnTo>
                <a:lnTo>
                  <a:pt x="3940" y="24073"/>
                </a:lnTo>
                <a:lnTo>
                  <a:pt x="3873" y="24107"/>
                </a:lnTo>
                <a:lnTo>
                  <a:pt x="3839" y="24174"/>
                </a:lnTo>
                <a:lnTo>
                  <a:pt x="3839" y="24477"/>
                </a:lnTo>
                <a:lnTo>
                  <a:pt x="3401" y="24847"/>
                </a:lnTo>
                <a:lnTo>
                  <a:pt x="3401" y="24814"/>
                </a:lnTo>
                <a:lnTo>
                  <a:pt x="3334" y="24746"/>
                </a:lnTo>
                <a:lnTo>
                  <a:pt x="3267" y="24746"/>
                </a:lnTo>
                <a:lnTo>
                  <a:pt x="3199" y="24780"/>
                </a:lnTo>
                <a:lnTo>
                  <a:pt x="3166" y="24814"/>
                </a:lnTo>
                <a:lnTo>
                  <a:pt x="3166" y="24847"/>
                </a:lnTo>
                <a:lnTo>
                  <a:pt x="3166" y="25083"/>
                </a:lnTo>
                <a:lnTo>
                  <a:pt x="2997" y="25218"/>
                </a:lnTo>
                <a:lnTo>
                  <a:pt x="2997" y="25150"/>
                </a:lnTo>
                <a:lnTo>
                  <a:pt x="2930" y="25083"/>
                </a:lnTo>
                <a:lnTo>
                  <a:pt x="2863" y="25049"/>
                </a:lnTo>
                <a:lnTo>
                  <a:pt x="2795" y="25083"/>
                </a:lnTo>
                <a:lnTo>
                  <a:pt x="2762" y="25150"/>
                </a:lnTo>
                <a:lnTo>
                  <a:pt x="2694" y="25521"/>
                </a:lnTo>
                <a:lnTo>
                  <a:pt x="2256" y="25925"/>
                </a:lnTo>
                <a:lnTo>
                  <a:pt x="2256" y="25857"/>
                </a:lnTo>
                <a:lnTo>
                  <a:pt x="2223" y="25824"/>
                </a:lnTo>
                <a:lnTo>
                  <a:pt x="2189" y="25790"/>
                </a:lnTo>
                <a:lnTo>
                  <a:pt x="2122" y="25790"/>
                </a:lnTo>
                <a:lnTo>
                  <a:pt x="2054" y="25824"/>
                </a:lnTo>
                <a:lnTo>
                  <a:pt x="2021" y="25891"/>
                </a:lnTo>
                <a:lnTo>
                  <a:pt x="2021" y="26160"/>
                </a:lnTo>
                <a:lnTo>
                  <a:pt x="1617" y="26564"/>
                </a:lnTo>
                <a:lnTo>
                  <a:pt x="1549" y="26531"/>
                </a:lnTo>
                <a:lnTo>
                  <a:pt x="1482" y="26531"/>
                </a:lnTo>
                <a:lnTo>
                  <a:pt x="1415" y="26564"/>
                </a:lnTo>
                <a:lnTo>
                  <a:pt x="1381" y="26632"/>
                </a:lnTo>
                <a:lnTo>
                  <a:pt x="1381" y="26766"/>
                </a:lnTo>
                <a:lnTo>
                  <a:pt x="1011" y="27170"/>
                </a:lnTo>
                <a:lnTo>
                  <a:pt x="977" y="27103"/>
                </a:lnTo>
                <a:lnTo>
                  <a:pt x="943" y="27036"/>
                </a:lnTo>
                <a:lnTo>
                  <a:pt x="876" y="27036"/>
                </a:lnTo>
                <a:lnTo>
                  <a:pt x="809" y="27069"/>
                </a:lnTo>
                <a:lnTo>
                  <a:pt x="775" y="27137"/>
                </a:lnTo>
                <a:lnTo>
                  <a:pt x="708" y="27507"/>
                </a:lnTo>
                <a:lnTo>
                  <a:pt x="640" y="27574"/>
                </a:lnTo>
                <a:lnTo>
                  <a:pt x="607" y="27541"/>
                </a:lnTo>
                <a:lnTo>
                  <a:pt x="607" y="27507"/>
                </a:lnTo>
                <a:lnTo>
                  <a:pt x="506" y="27473"/>
                </a:lnTo>
                <a:lnTo>
                  <a:pt x="438" y="27507"/>
                </a:lnTo>
                <a:lnTo>
                  <a:pt x="405" y="27541"/>
                </a:lnTo>
                <a:lnTo>
                  <a:pt x="405" y="27574"/>
                </a:lnTo>
                <a:lnTo>
                  <a:pt x="405" y="27844"/>
                </a:lnTo>
                <a:lnTo>
                  <a:pt x="102" y="28214"/>
                </a:lnTo>
                <a:lnTo>
                  <a:pt x="34" y="28214"/>
                </a:lnTo>
                <a:lnTo>
                  <a:pt x="1" y="28281"/>
                </a:lnTo>
                <a:lnTo>
                  <a:pt x="1" y="29527"/>
                </a:lnTo>
                <a:lnTo>
                  <a:pt x="34" y="29897"/>
                </a:lnTo>
                <a:lnTo>
                  <a:pt x="68" y="29965"/>
                </a:lnTo>
                <a:lnTo>
                  <a:pt x="135" y="29998"/>
                </a:lnTo>
                <a:lnTo>
                  <a:pt x="371" y="29998"/>
                </a:lnTo>
                <a:lnTo>
                  <a:pt x="438" y="29965"/>
                </a:lnTo>
                <a:lnTo>
                  <a:pt x="472" y="29897"/>
                </a:lnTo>
                <a:lnTo>
                  <a:pt x="573" y="29258"/>
                </a:lnTo>
                <a:lnTo>
                  <a:pt x="674" y="29763"/>
                </a:lnTo>
                <a:lnTo>
                  <a:pt x="708" y="29830"/>
                </a:lnTo>
                <a:lnTo>
                  <a:pt x="775" y="29830"/>
                </a:lnTo>
                <a:lnTo>
                  <a:pt x="405" y="30200"/>
                </a:lnTo>
                <a:lnTo>
                  <a:pt x="1" y="30537"/>
                </a:lnTo>
                <a:lnTo>
                  <a:pt x="1" y="30806"/>
                </a:lnTo>
                <a:lnTo>
                  <a:pt x="573" y="30369"/>
                </a:lnTo>
                <a:lnTo>
                  <a:pt x="1112" y="29864"/>
                </a:lnTo>
                <a:lnTo>
                  <a:pt x="1617" y="29325"/>
                </a:lnTo>
                <a:lnTo>
                  <a:pt x="2088" y="28786"/>
                </a:lnTo>
                <a:lnTo>
                  <a:pt x="3031" y="27675"/>
                </a:lnTo>
                <a:lnTo>
                  <a:pt x="3974" y="26564"/>
                </a:lnTo>
                <a:lnTo>
                  <a:pt x="4647" y="25857"/>
                </a:lnTo>
                <a:lnTo>
                  <a:pt x="5354" y="25184"/>
                </a:lnTo>
                <a:lnTo>
                  <a:pt x="5792" y="25723"/>
                </a:lnTo>
                <a:lnTo>
                  <a:pt x="6263" y="26228"/>
                </a:lnTo>
                <a:lnTo>
                  <a:pt x="6768" y="26699"/>
                </a:lnTo>
                <a:lnTo>
                  <a:pt x="7273" y="27204"/>
                </a:lnTo>
                <a:lnTo>
                  <a:pt x="7307" y="27204"/>
                </a:lnTo>
                <a:lnTo>
                  <a:pt x="6196" y="28214"/>
                </a:lnTo>
                <a:lnTo>
                  <a:pt x="5118" y="29224"/>
                </a:lnTo>
                <a:lnTo>
                  <a:pt x="4243" y="29998"/>
                </a:lnTo>
                <a:lnTo>
                  <a:pt x="3435" y="30806"/>
                </a:lnTo>
                <a:lnTo>
                  <a:pt x="2627" y="31615"/>
                </a:lnTo>
                <a:lnTo>
                  <a:pt x="1785" y="32389"/>
                </a:lnTo>
                <a:lnTo>
                  <a:pt x="1448" y="32658"/>
                </a:lnTo>
                <a:lnTo>
                  <a:pt x="1112" y="32894"/>
                </a:lnTo>
                <a:lnTo>
                  <a:pt x="371" y="33264"/>
                </a:lnTo>
                <a:lnTo>
                  <a:pt x="169" y="33365"/>
                </a:lnTo>
                <a:lnTo>
                  <a:pt x="1" y="33500"/>
                </a:lnTo>
                <a:lnTo>
                  <a:pt x="1" y="33668"/>
                </a:lnTo>
                <a:lnTo>
                  <a:pt x="169" y="33668"/>
                </a:lnTo>
                <a:lnTo>
                  <a:pt x="472" y="33466"/>
                </a:lnTo>
                <a:lnTo>
                  <a:pt x="775" y="33332"/>
                </a:lnTo>
                <a:lnTo>
                  <a:pt x="1347" y="33062"/>
                </a:lnTo>
                <a:lnTo>
                  <a:pt x="1347" y="33062"/>
                </a:lnTo>
                <a:lnTo>
                  <a:pt x="1078" y="33332"/>
                </a:lnTo>
                <a:lnTo>
                  <a:pt x="910" y="33500"/>
                </a:lnTo>
                <a:lnTo>
                  <a:pt x="809" y="33668"/>
                </a:lnTo>
                <a:lnTo>
                  <a:pt x="910" y="33668"/>
                </a:lnTo>
                <a:lnTo>
                  <a:pt x="1078" y="33466"/>
                </a:lnTo>
                <a:lnTo>
                  <a:pt x="1280" y="33264"/>
                </a:lnTo>
                <a:lnTo>
                  <a:pt x="1482" y="33096"/>
                </a:lnTo>
                <a:lnTo>
                  <a:pt x="1718" y="32928"/>
                </a:lnTo>
                <a:lnTo>
                  <a:pt x="2189" y="32625"/>
                </a:lnTo>
                <a:lnTo>
                  <a:pt x="2627" y="32322"/>
                </a:lnTo>
                <a:lnTo>
                  <a:pt x="3199" y="31850"/>
                </a:lnTo>
                <a:lnTo>
                  <a:pt x="3738" y="31345"/>
                </a:lnTo>
                <a:lnTo>
                  <a:pt x="4277" y="30806"/>
                </a:lnTo>
                <a:lnTo>
                  <a:pt x="4815" y="30301"/>
                </a:lnTo>
                <a:lnTo>
                  <a:pt x="5926" y="29291"/>
                </a:lnTo>
                <a:lnTo>
                  <a:pt x="6499" y="28786"/>
                </a:lnTo>
                <a:lnTo>
                  <a:pt x="7037" y="28248"/>
                </a:lnTo>
                <a:lnTo>
                  <a:pt x="8115" y="27170"/>
                </a:lnTo>
                <a:lnTo>
                  <a:pt x="9192" y="26093"/>
                </a:lnTo>
                <a:lnTo>
                  <a:pt x="9764" y="25588"/>
                </a:lnTo>
                <a:lnTo>
                  <a:pt x="10337" y="25049"/>
                </a:lnTo>
                <a:lnTo>
                  <a:pt x="11482" y="24039"/>
                </a:lnTo>
                <a:lnTo>
                  <a:pt x="12660" y="22962"/>
                </a:lnTo>
                <a:lnTo>
                  <a:pt x="13805" y="21884"/>
                </a:lnTo>
                <a:lnTo>
                  <a:pt x="16027" y="19662"/>
                </a:lnTo>
                <a:lnTo>
                  <a:pt x="18249" y="17440"/>
                </a:lnTo>
                <a:lnTo>
                  <a:pt x="18855" y="16902"/>
                </a:lnTo>
                <a:lnTo>
                  <a:pt x="19495" y="16363"/>
                </a:lnTo>
                <a:lnTo>
                  <a:pt x="19225" y="16801"/>
                </a:lnTo>
                <a:lnTo>
                  <a:pt x="18821" y="17306"/>
                </a:lnTo>
                <a:lnTo>
                  <a:pt x="18350" y="17811"/>
                </a:lnTo>
                <a:lnTo>
                  <a:pt x="18148" y="17979"/>
                </a:lnTo>
                <a:lnTo>
                  <a:pt x="17912" y="18147"/>
                </a:lnTo>
                <a:lnTo>
                  <a:pt x="17474" y="18450"/>
                </a:lnTo>
                <a:lnTo>
                  <a:pt x="17676" y="18383"/>
                </a:lnTo>
                <a:lnTo>
                  <a:pt x="17912" y="18282"/>
                </a:lnTo>
                <a:lnTo>
                  <a:pt x="18282" y="17979"/>
                </a:lnTo>
                <a:lnTo>
                  <a:pt x="18484" y="17777"/>
                </a:lnTo>
                <a:lnTo>
                  <a:pt x="18720" y="17541"/>
                </a:lnTo>
                <a:lnTo>
                  <a:pt x="19091" y="17070"/>
                </a:lnTo>
                <a:lnTo>
                  <a:pt x="19427" y="16599"/>
                </a:lnTo>
                <a:lnTo>
                  <a:pt x="19730" y="16161"/>
                </a:lnTo>
                <a:lnTo>
                  <a:pt x="20067" y="15858"/>
                </a:lnTo>
                <a:lnTo>
                  <a:pt x="20370" y="15521"/>
                </a:lnTo>
                <a:lnTo>
                  <a:pt x="20639" y="15185"/>
                </a:lnTo>
                <a:lnTo>
                  <a:pt x="20875" y="14814"/>
                </a:lnTo>
                <a:lnTo>
                  <a:pt x="20740" y="15151"/>
                </a:lnTo>
                <a:lnTo>
                  <a:pt x="20471" y="15656"/>
                </a:lnTo>
                <a:lnTo>
                  <a:pt x="20168" y="16127"/>
                </a:lnTo>
                <a:lnTo>
                  <a:pt x="19730" y="16700"/>
                </a:lnTo>
                <a:lnTo>
                  <a:pt x="19225" y="17205"/>
                </a:lnTo>
                <a:lnTo>
                  <a:pt x="18720" y="17676"/>
                </a:lnTo>
                <a:lnTo>
                  <a:pt x="18181" y="18147"/>
                </a:lnTo>
                <a:lnTo>
                  <a:pt x="17104" y="19056"/>
                </a:lnTo>
                <a:lnTo>
                  <a:pt x="15993" y="19999"/>
                </a:lnTo>
                <a:lnTo>
                  <a:pt x="15421" y="20504"/>
                </a:lnTo>
                <a:lnTo>
                  <a:pt x="14882" y="21043"/>
                </a:lnTo>
                <a:lnTo>
                  <a:pt x="13771" y="22120"/>
                </a:lnTo>
                <a:lnTo>
                  <a:pt x="12593" y="23198"/>
                </a:lnTo>
                <a:lnTo>
                  <a:pt x="11414" y="24275"/>
                </a:lnTo>
                <a:lnTo>
                  <a:pt x="10236" y="25352"/>
                </a:lnTo>
                <a:lnTo>
                  <a:pt x="9057" y="26430"/>
                </a:lnTo>
                <a:lnTo>
                  <a:pt x="6802" y="28618"/>
                </a:lnTo>
                <a:lnTo>
                  <a:pt x="5623" y="29662"/>
                </a:lnTo>
                <a:lnTo>
                  <a:pt x="4445" y="30705"/>
                </a:lnTo>
                <a:lnTo>
                  <a:pt x="3637" y="31480"/>
                </a:lnTo>
                <a:lnTo>
                  <a:pt x="2829" y="32254"/>
                </a:lnTo>
                <a:lnTo>
                  <a:pt x="2526" y="32625"/>
                </a:lnTo>
                <a:lnTo>
                  <a:pt x="2189" y="32961"/>
                </a:lnTo>
                <a:lnTo>
                  <a:pt x="1886" y="33332"/>
                </a:lnTo>
                <a:lnTo>
                  <a:pt x="1549" y="33668"/>
                </a:lnTo>
                <a:lnTo>
                  <a:pt x="1650" y="33668"/>
                </a:lnTo>
                <a:lnTo>
                  <a:pt x="2021" y="33298"/>
                </a:lnTo>
                <a:lnTo>
                  <a:pt x="2357" y="32894"/>
                </a:lnTo>
                <a:lnTo>
                  <a:pt x="2863" y="32355"/>
                </a:lnTo>
                <a:lnTo>
                  <a:pt x="3401" y="31817"/>
                </a:lnTo>
                <a:lnTo>
                  <a:pt x="4344" y="30908"/>
                </a:lnTo>
                <a:lnTo>
                  <a:pt x="5354" y="30032"/>
                </a:lnTo>
                <a:lnTo>
                  <a:pt x="4748" y="30604"/>
                </a:lnTo>
                <a:lnTo>
                  <a:pt x="4007" y="31345"/>
                </a:lnTo>
                <a:lnTo>
                  <a:pt x="3300" y="32086"/>
                </a:lnTo>
                <a:lnTo>
                  <a:pt x="2593" y="32860"/>
                </a:lnTo>
                <a:lnTo>
                  <a:pt x="1920" y="33668"/>
                </a:lnTo>
                <a:lnTo>
                  <a:pt x="1987" y="33668"/>
                </a:lnTo>
                <a:lnTo>
                  <a:pt x="4075" y="31480"/>
                </a:lnTo>
                <a:lnTo>
                  <a:pt x="5118" y="30402"/>
                </a:lnTo>
                <a:lnTo>
                  <a:pt x="6196" y="29359"/>
                </a:lnTo>
                <a:lnTo>
                  <a:pt x="7340" y="28281"/>
                </a:lnTo>
                <a:lnTo>
                  <a:pt x="8519" y="27238"/>
                </a:lnTo>
                <a:lnTo>
                  <a:pt x="9697" y="26194"/>
                </a:lnTo>
                <a:lnTo>
                  <a:pt x="10876" y="25184"/>
                </a:lnTo>
                <a:lnTo>
                  <a:pt x="11482" y="24679"/>
                </a:lnTo>
                <a:lnTo>
                  <a:pt x="12054" y="24174"/>
                </a:lnTo>
                <a:lnTo>
                  <a:pt x="13165" y="23097"/>
                </a:lnTo>
                <a:lnTo>
                  <a:pt x="14276" y="22053"/>
                </a:lnTo>
                <a:lnTo>
                  <a:pt x="15421" y="20975"/>
                </a:lnTo>
                <a:lnTo>
                  <a:pt x="17643" y="19056"/>
                </a:lnTo>
                <a:lnTo>
                  <a:pt x="18720" y="18080"/>
                </a:lnTo>
                <a:lnTo>
                  <a:pt x="19259" y="17575"/>
                </a:lnTo>
                <a:lnTo>
                  <a:pt x="19764" y="17036"/>
                </a:lnTo>
                <a:lnTo>
                  <a:pt x="20067" y="16666"/>
                </a:lnTo>
                <a:lnTo>
                  <a:pt x="20370" y="16296"/>
                </a:lnTo>
                <a:lnTo>
                  <a:pt x="20673" y="15858"/>
                </a:lnTo>
                <a:lnTo>
                  <a:pt x="20909" y="15420"/>
                </a:lnTo>
                <a:lnTo>
                  <a:pt x="21010" y="15185"/>
                </a:lnTo>
                <a:lnTo>
                  <a:pt x="21111" y="14949"/>
                </a:lnTo>
                <a:lnTo>
                  <a:pt x="21178" y="14713"/>
                </a:lnTo>
                <a:lnTo>
                  <a:pt x="21212" y="14444"/>
                </a:lnTo>
                <a:lnTo>
                  <a:pt x="21212" y="14208"/>
                </a:lnTo>
                <a:lnTo>
                  <a:pt x="21178" y="13972"/>
                </a:lnTo>
                <a:lnTo>
                  <a:pt x="21111" y="13737"/>
                </a:lnTo>
                <a:lnTo>
                  <a:pt x="21010" y="13501"/>
                </a:lnTo>
                <a:lnTo>
                  <a:pt x="20976" y="13467"/>
                </a:lnTo>
                <a:lnTo>
                  <a:pt x="20942" y="13467"/>
                </a:lnTo>
                <a:lnTo>
                  <a:pt x="20808" y="13097"/>
                </a:lnTo>
                <a:lnTo>
                  <a:pt x="20606" y="12794"/>
                </a:lnTo>
                <a:lnTo>
                  <a:pt x="20336" y="12491"/>
                </a:lnTo>
                <a:lnTo>
                  <a:pt x="20033" y="12255"/>
                </a:lnTo>
                <a:lnTo>
                  <a:pt x="20067" y="12188"/>
                </a:lnTo>
                <a:lnTo>
                  <a:pt x="20067" y="12121"/>
                </a:lnTo>
                <a:lnTo>
                  <a:pt x="20067" y="12087"/>
                </a:lnTo>
                <a:lnTo>
                  <a:pt x="20101" y="12020"/>
                </a:lnTo>
                <a:lnTo>
                  <a:pt x="20101" y="11952"/>
                </a:lnTo>
                <a:lnTo>
                  <a:pt x="20033" y="11885"/>
                </a:lnTo>
                <a:lnTo>
                  <a:pt x="19966" y="11919"/>
                </a:lnTo>
                <a:lnTo>
                  <a:pt x="19730" y="11515"/>
                </a:lnTo>
                <a:lnTo>
                  <a:pt x="19461" y="11178"/>
                </a:lnTo>
                <a:lnTo>
                  <a:pt x="19326" y="11077"/>
                </a:lnTo>
                <a:lnTo>
                  <a:pt x="19192" y="10976"/>
                </a:lnTo>
                <a:lnTo>
                  <a:pt x="18990" y="10909"/>
                </a:lnTo>
                <a:lnTo>
                  <a:pt x="18821" y="10875"/>
                </a:lnTo>
                <a:lnTo>
                  <a:pt x="18720" y="10875"/>
                </a:lnTo>
                <a:lnTo>
                  <a:pt x="18585" y="10942"/>
                </a:lnTo>
                <a:lnTo>
                  <a:pt x="18585" y="10976"/>
                </a:lnTo>
                <a:lnTo>
                  <a:pt x="17340" y="9528"/>
                </a:lnTo>
                <a:lnTo>
                  <a:pt x="16094" y="8114"/>
                </a:lnTo>
                <a:lnTo>
                  <a:pt x="14781" y="6734"/>
                </a:lnTo>
                <a:lnTo>
                  <a:pt x="14141" y="6060"/>
                </a:lnTo>
                <a:lnTo>
                  <a:pt x="13434" y="5387"/>
                </a:lnTo>
                <a:lnTo>
                  <a:pt x="12795" y="4747"/>
                </a:lnTo>
                <a:lnTo>
                  <a:pt x="12155" y="4040"/>
                </a:lnTo>
                <a:lnTo>
                  <a:pt x="10943" y="2660"/>
                </a:lnTo>
                <a:lnTo>
                  <a:pt x="10337" y="1953"/>
                </a:lnTo>
                <a:lnTo>
                  <a:pt x="9697" y="1280"/>
                </a:lnTo>
                <a:lnTo>
                  <a:pt x="9024" y="606"/>
                </a:lnTo>
                <a:lnTo>
                  <a:pt x="8317" y="34"/>
                </a:lnTo>
                <a:lnTo>
                  <a:pt x="82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>
            <a:off x="6696046" y="-1"/>
            <a:ext cx="1938143" cy="1277000"/>
            <a:chOff x="4793246" y="-1"/>
            <a:chExt cx="1938143" cy="1277000"/>
          </a:xfrm>
        </p:grpSpPr>
        <p:sp>
          <p:nvSpPr>
            <p:cNvPr id="215" name="Google Shape;215;p3"/>
            <p:cNvSpPr/>
            <p:nvPr/>
          </p:nvSpPr>
          <p:spPr>
            <a:xfrm>
              <a:off x="4793246" y="-1"/>
              <a:ext cx="1938143" cy="1277000"/>
            </a:xfrm>
            <a:custGeom>
              <a:avLst/>
              <a:gdLst/>
              <a:ahLst/>
              <a:cxnLst/>
              <a:rect l="l" t="t" r="r" b="b"/>
              <a:pathLst>
                <a:path w="38989" h="25689" extrusionOk="0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45142" y="860231"/>
              <a:ext cx="107175" cy="100464"/>
            </a:xfrm>
            <a:custGeom>
              <a:avLst/>
              <a:gdLst/>
              <a:ahLst/>
              <a:cxnLst/>
              <a:rect l="l" t="t" r="r" b="b"/>
              <a:pathLst>
                <a:path w="2156" h="2021" extrusionOk="0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071936" y="890355"/>
              <a:ext cx="51947" cy="40215"/>
            </a:xfrm>
            <a:custGeom>
              <a:avLst/>
              <a:gdLst/>
              <a:ahLst/>
              <a:cxnLst/>
              <a:rect l="l" t="t" r="r" b="b"/>
              <a:pathLst>
                <a:path w="1045" h="809" extrusionOk="0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974041" y="-1"/>
              <a:ext cx="1611747" cy="1119668"/>
            </a:xfrm>
            <a:custGeom>
              <a:avLst/>
              <a:gdLst/>
              <a:ahLst/>
              <a:cxnLst/>
              <a:rect l="l" t="t" r="r" b="b"/>
              <a:pathLst>
                <a:path w="32423" h="22524" extrusionOk="0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"/>
          <p:cNvGrpSpPr/>
          <p:nvPr/>
        </p:nvGrpSpPr>
        <p:grpSpPr>
          <a:xfrm>
            <a:off x="7378198" y="3737197"/>
            <a:ext cx="1034366" cy="1228533"/>
            <a:chOff x="5482823" y="3737197"/>
            <a:chExt cx="1034366" cy="1228533"/>
          </a:xfrm>
        </p:grpSpPr>
        <p:sp>
          <p:nvSpPr>
            <p:cNvPr id="220" name="Google Shape;220;p3"/>
            <p:cNvSpPr/>
            <p:nvPr/>
          </p:nvSpPr>
          <p:spPr>
            <a:xfrm>
              <a:off x="5996626" y="3790784"/>
              <a:ext cx="222651" cy="138939"/>
            </a:xfrm>
            <a:custGeom>
              <a:avLst/>
              <a:gdLst/>
              <a:ahLst/>
              <a:cxnLst/>
              <a:rect l="l" t="t" r="r" b="b"/>
              <a:pathLst>
                <a:path w="4479" h="2795" extrusionOk="0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482823" y="3737197"/>
              <a:ext cx="1034366" cy="1228533"/>
            </a:xfrm>
            <a:custGeom>
              <a:avLst/>
              <a:gdLst/>
              <a:ahLst/>
              <a:cxnLst/>
              <a:rect l="l" t="t" r="r" b="b"/>
              <a:pathLst>
                <a:path w="20808" h="24714" extrusionOk="0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189103" y="4557312"/>
              <a:ext cx="148981" cy="220961"/>
            </a:xfrm>
            <a:custGeom>
              <a:avLst/>
              <a:gdLst/>
              <a:ahLst/>
              <a:cxnLst/>
              <a:rect l="l" t="t" r="r" b="b"/>
              <a:pathLst>
                <a:path w="2997" h="4445" extrusionOk="0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571506" y="3882797"/>
              <a:ext cx="659453" cy="175824"/>
            </a:xfrm>
            <a:custGeom>
              <a:avLst/>
              <a:gdLst/>
              <a:ahLst/>
              <a:cxnLst/>
              <a:rect l="l" t="t" r="r" b="b"/>
              <a:pathLst>
                <a:path w="13266" h="3537" extrusionOk="0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379890" y="4691181"/>
              <a:ext cx="31814" cy="16802"/>
            </a:xfrm>
            <a:custGeom>
              <a:avLst/>
              <a:gdLst/>
              <a:ahLst/>
              <a:cxnLst/>
              <a:rect l="l" t="t" r="r" b="b"/>
              <a:pathLst>
                <a:path w="640" h="338" extrusionOk="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378199" y="4674429"/>
              <a:ext cx="23463" cy="15112"/>
            </a:xfrm>
            <a:custGeom>
              <a:avLst/>
              <a:gdLst/>
              <a:ahLst/>
              <a:cxnLst/>
              <a:rect l="l" t="t" r="r" b="b"/>
              <a:pathLst>
                <a:path w="472" h="304" extrusionOk="0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6327992" y="4632623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229268" y="3896219"/>
              <a:ext cx="71980" cy="234333"/>
            </a:xfrm>
            <a:custGeom>
              <a:avLst/>
              <a:gdLst/>
              <a:ahLst/>
              <a:cxnLst/>
              <a:rect l="l" t="t" r="r" b="b"/>
              <a:pathLst>
                <a:path w="1448" h="4714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559774" y="3927984"/>
              <a:ext cx="333107" cy="88782"/>
            </a:xfrm>
            <a:custGeom>
              <a:avLst/>
              <a:gdLst/>
              <a:ahLst/>
              <a:cxnLst/>
              <a:rect l="l" t="t" r="r" b="b"/>
              <a:pathLst>
                <a:path w="6701" h="1786" extrusionOk="0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50197" y="3956468"/>
              <a:ext cx="562369" cy="262817"/>
            </a:xfrm>
            <a:custGeom>
              <a:avLst/>
              <a:gdLst/>
              <a:ahLst/>
              <a:cxnLst/>
              <a:rect l="l" t="t" r="r" b="b"/>
              <a:pathLst>
                <a:path w="11313" h="5287" extrusionOk="0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68175" y="4056882"/>
              <a:ext cx="61939" cy="241044"/>
            </a:xfrm>
            <a:custGeom>
              <a:avLst/>
              <a:gdLst/>
              <a:ahLst/>
              <a:cxnLst/>
              <a:rect l="l" t="t" r="r" b="b"/>
              <a:pathLst>
                <a:path w="1246" h="4849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625093" y="4127172"/>
              <a:ext cx="664474" cy="175775"/>
            </a:xfrm>
            <a:custGeom>
              <a:avLst/>
              <a:gdLst/>
              <a:ahLst/>
              <a:cxnLst/>
              <a:rect l="l" t="t" r="r" b="b"/>
              <a:pathLst>
                <a:path w="13367" h="3536" extrusionOk="0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804148" y="4471960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302889" y="4356434"/>
              <a:ext cx="15112" cy="11781"/>
            </a:xfrm>
            <a:custGeom>
              <a:avLst/>
              <a:gdLst/>
              <a:ahLst/>
              <a:cxnLst/>
              <a:rect l="l" t="t" r="r" b="b"/>
              <a:pathLst>
                <a:path w="304" h="237" extrusionOk="0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329683" y="4455208"/>
              <a:ext cx="30174" cy="55278"/>
            </a:xfrm>
            <a:custGeom>
              <a:avLst/>
              <a:gdLst/>
              <a:ahLst/>
              <a:cxnLst/>
              <a:rect l="l" t="t" r="r" b="b"/>
              <a:pathLst>
                <a:path w="607" h="1112" extrusionOk="0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6287827" y="4418373"/>
              <a:ext cx="117216" cy="113886"/>
            </a:xfrm>
            <a:custGeom>
              <a:avLst/>
              <a:gdLst/>
              <a:ahLst/>
              <a:cxnLst/>
              <a:rect l="l" t="t" r="r" b="b"/>
              <a:pathLst>
                <a:path w="2358" h="2291" extrusionOk="0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130495" y="4349773"/>
              <a:ext cx="125567" cy="108815"/>
            </a:xfrm>
            <a:custGeom>
              <a:avLst/>
              <a:gdLst/>
              <a:ahLst/>
              <a:cxnLst/>
              <a:rect l="l" t="t" r="r" b="b"/>
              <a:pathLst>
                <a:path w="2526" h="2189" extrusionOk="0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013328" y="4376517"/>
              <a:ext cx="125617" cy="115576"/>
            </a:xfrm>
            <a:custGeom>
              <a:avLst/>
              <a:gdLst/>
              <a:ahLst/>
              <a:cxnLst/>
              <a:rect l="l" t="t" r="r" b="b"/>
              <a:pathLst>
                <a:path w="2527" h="2325" extrusionOk="0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311240" y="4351414"/>
              <a:ext cx="25153" cy="61988"/>
            </a:xfrm>
            <a:custGeom>
              <a:avLst/>
              <a:gdLst/>
              <a:ahLst/>
              <a:cxnLst/>
              <a:rect l="l" t="t" r="r" b="b"/>
              <a:pathLst>
                <a:path w="506" h="1247" extrusionOk="0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080287" y="4512126"/>
              <a:ext cx="31864" cy="55278"/>
            </a:xfrm>
            <a:custGeom>
              <a:avLst/>
              <a:gdLst/>
              <a:ahLst/>
              <a:cxnLst/>
              <a:rect l="l" t="t" r="r" b="b"/>
              <a:pathLst>
                <a:path w="641" h="1112" extrusionOk="0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035101" y="4478621"/>
              <a:ext cx="125567" cy="110505"/>
            </a:xfrm>
            <a:custGeom>
              <a:avLst/>
              <a:gdLst/>
              <a:ahLst/>
              <a:cxnLst/>
              <a:rect l="l" t="t" r="r" b="b"/>
              <a:pathLst>
                <a:path w="2526" h="2223" extrusionOk="0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341364" y="4378207"/>
              <a:ext cx="11781" cy="13422"/>
            </a:xfrm>
            <a:custGeom>
              <a:avLst/>
              <a:gdLst/>
              <a:ahLst/>
              <a:cxnLst/>
              <a:rect l="l" t="t" r="r" b="b"/>
              <a:pathLst>
                <a:path w="237" h="270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205805" y="4490353"/>
              <a:ext cx="28534" cy="16802"/>
            </a:xfrm>
            <a:custGeom>
              <a:avLst/>
              <a:gdLst/>
              <a:ahLst/>
              <a:cxnLst/>
              <a:rect l="l" t="t" r="r" b="b"/>
              <a:pathLst>
                <a:path w="574" h="338" extrusionOk="0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304579" y="4530519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787396" y="4540560"/>
              <a:ext cx="128948" cy="107175"/>
            </a:xfrm>
            <a:custGeom>
              <a:avLst/>
              <a:gdLst/>
              <a:ahLst/>
              <a:cxnLst/>
              <a:rect l="l" t="t" r="r" b="b"/>
              <a:pathLst>
                <a:path w="2594" h="2156" extrusionOk="0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772334" y="4428414"/>
              <a:ext cx="115526" cy="115526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867727" y="4679450"/>
              <a:ext cx="23513" cy="48616"/>
            </a:xfrm>
            <a:custGeom>
              <a:avLst/>
              <a:gdLst/>
              <a:ahLst/>
              <a:cxnLst/>
              <a:rect l="l" t="t" r="r" b="b"/>
              <a:pathLst>
                <a:path w="473" h="978" extrusionOk="0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819211" y="4644305"/>
              <a:ext cx="123877" cy="115526"/>
            </a:xfrm>
            <a:custGeom>
              <a:avLst/>
              <a:gdLst/>
              <a:ahLst/>
              <a:cxnLst/>
              <a:rect l="l" t="t" r="r" b="b"/>
              <a:pathLst>
                <a:path w="2492" h="2324" extrusionOk="0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252682" y="4322979"/>
              <a:ext cx="128898" cy="115526"/>
            </a:xfrm>
            <a:custGeom>
              <a:avLst/>
              <a:gdLst/>
              <a:ahLst/>
              <a:cxnLst/>
              <a:rect l="l" t="t" r="r" b="b"/>
              <a:pathLst>
                <a:path w="2593" h="2324" extrusionOk="0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63585" y="4589077"/>
              <a:ext cx="112146" cy="112195"/>
            </a:xfrm>
            <a:custGeom>
              <a:avLst/>
              <a:gdLst/>
              <a:ahLst/>
              <a:cxnLst/>
              <a:rect l="l" t="t" r="r" b="b"/>
              <a:pathLst>
                <a:path w="2256" h="2257" extrusionOk="0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837603" y="4572375"/>
              <a:ext cx="33554" cy="46877"/>
            </a:xfrm>
            <a:custGeom>
              <a:avLst/>
              <a:gdLst/>
              <a:ahLst/>
              <a:cxnLst/>
              <a:rect l="l" t="t" r="r" b="b"/>
              <a:pathLst>
                <a:path w="675" h="943" extrusionOk="0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916294" y="4512126"/>
              <a:ext cx="118857" cy="107125"/>
            </a:xfrm>
            <a:custGeom>
              <a:avLst/>
              <a:gdLst/>
              <a:ahLst/>
              <a:cxnLst/>
              <a:rect l="l" t="t" r="r" b="b"/>
              <a:pathLst>
                <a:path w="2391" h="2155" extrusionOk="0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932997" y="4433435"/>
              <a:ext cx="30174" cy="58658"/>
            </a:xfrm>
            <a:custGeom>
              <a:avLst/>
              <a:gdLst/>
              <a:ahLst/>
              <a:cxnLst/>
              <a:rect l="l" t="t" r="r" b="b"/>
              <a:pathLst>
                <a:path w="607" h="1180" extrusionOk="0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244330" y="4645995"/>
              <a:ext cx="55278" cy="45236"/>
            </a:xfrm>
            <a:custGeom>
              <a:avLst/>
              <a:gdLst/>
              <a:ahLst/>
              <a:cxnLst/>
              <a:rect l="l" t="t" r="r" b="b"/>
              <a:pathLst>
                <a:path w="1112" h="910" extrusionOk="0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896211" y="4405001"/>
              <a:ext cx="110505" cy="110505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105391" y="4620892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961481" y="454558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5712085" y="4771513"/>
              <a:ext cx="132278" cy="118906"/>
            </a:xfrm>
            <a:custGeom>
              <a:avLst/>
              <a:gdLst/>
              <a:ahLst/>
              <a:cxnLst/>
              <a:rect l="l" t="t" r="r" b="b"/>
              <a:pathLst>
                <a:path w="2661" h="2392" extrusionOk="0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5979873" y="4640974"/>
              <a:ext cx="48567" cy="43546"/>
            </a:xfrm>
            <a:custGeom>
              <a:avLst/>
              <a:gdLst/>
              <a:ahLst/>
              <a:cxnLst/>
              <a:rect l="l" t="t" r="r" b="b"/>
              <a:pathLst>
                <a:path w="977" h="876" extrusionOk="0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5829252" y="4748099"/>
              <a:ext cx="132278" cy="105485"/>
            </a:xfrm>
            <a:custGeom>
              <a:avLst/>
              <a:gdLst/>
              <a:ahLst/>
              <a:cxnLst/>
              <a:rect l="l" t="t" r="r" b="b"/>
              <a:pathLst>
                <a:path w="2661" h="2122" extrusionOk="0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5676941" y="4572375"/>
              <a:ext cx="115526" cy="97084"/>
            </a:xfrm>
            <a:custGeom>
              <a:avLst/>
              <a:gdLst/>
              <a:ahLst/>
              <a:cxnLst/>
              <a:rect l="l" t="t" r="r" b="b"/>
              <a:pathLst>
                <a:path w="2324" h="1953" extrusionOk="0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5760652" y="4811678"/>
              <a:ext cx="38525" cy="48616"/>
            </a:xfrm>
            <a:custGeom>
              <a:avLst/>
              <a:gdLst/>
              <a:ahLst/>
              <a:cxnLst/>
              <a:rect l="l" t="t" r="r" b="b"/>
              <a:pathLst>
                <a:path w="775" h="978" extrusionOk="0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5690362" y="4667768"/>
              <a:ext cx="123877" cy="113836"/>
            </a:xfrm>
            <a:custGeom>
              <a:avLst/>
              <a:gdLst/>
              <a:ahLst/>
              <a:cxnLst/>
              <a:rect l="l" t="t" r="r" b="b"/>
              <a:pathLst>
                <a:path w="2492" h="2290" extrusionOk="0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5891191" y="4783244"/>
              <a:ext cx="28484" cy="46926"/>
            </a:xfrm>
            <a:custGeom>
              <a:avLst/>
              <a:gdLst/>
              <a:ahLst/>
              <a:cxnLst/>
              <a:rect l="l" t="t" r="r" b="b"/>
              <a:pathLst>
                <a:path w="573" h="944" extrusionOk="0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142226" y="4756451"/>
              <a:ext cx="11781" cy="10091"/>
            </a:xfrm>
            <a:custGeom>
              <a:avLst/>
              <a:gdLst/>
              <a:ahLst/>
              <a:cxnLst/>
              <a:rect l="l" t="t" r="r" b="b"/>
              <a:pathLst>
                <a:path w="237" h="203" extrusionOk="0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083668" y="4687851"/>
              <a:ext cx="117166" cy="107125"/>
            </a:xfrm>
            <a:custGeom>
              <a:avLst/>
              <a:gdLst/>
              <a:ahLst/>
              <a:cxnLst/>
              <a:rect l="l" t="t" r="r" b="b"/>
              <a:pathLst>
                <a:path w="2357" h="2155" extrusionOk="0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5966501" y="4714595"/>
              <a:ext cx="127258" cy="110555"/>
            </a:xfrm>
            <a:custGeom>
              <a:avLst/>
              <a:gdLst/>
              <a:ahLst/>
              <a:cxnLst/>
              <a:rect l="l" t="t" r="r" b="b"/>
              <a:pathLst>
                <a:path w="2560" h="2224" extrusionOk="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5948059" y="4619201"/>
              <a:ext cx="112195" cy="110505"/>
            </a:xfrm>
            <a:custGeom>
              <a:avLst/>
              <a:gdLst/>
              <a:ahLst/>
              <a:cxnLst/>
              <a:rect l="l" t="t" r="r" b="b"/>
              <a:pathLst>
                <a:path w="2257" h="2223" extrusionOk="0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003287" y="4741389"/>
              <a:ext cx="51947" cy="58608"/>
            </a:xfrm>
            <a:custGeom>
              <a:avLst/>
              <a:gdLst/>
              <a:ahLst/>
              <a:cxnLst/>
              <a:rect l="l" t="t" r="r" b="b"/>
              <a:pathLst>
                <a:path w="1045" h="1179" extrusionOk="0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235929" y="4237627"/>
              <a:ext cx="125567" cy="83712"/>
            </a:xfrm>
            <a:custGeom>
              <a:avLst/>
              <a:gdLst/>
              <a:ahLst/>
              <a:cxnLst/>
              <a:rect l="l" t="t" r="r" b="b"/>
              <a:pathLst>
                <a:path w="2526" h="1684" extrusionOk="0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162309" y="4450187"/>
              <a:ext cx="122237" cy="115526"/>
            </a:xfrm>
            <a:custGeom>
              <a:avLst/>
              <a:gdLst/>
              <a:ahLst/>
              <a:cxnLst/>
              <a:rect l="l" t="t" r="r" b="b"/>
              <a:pathLst>
                <a:path w="2459" h="2324" extrusionOk="0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13792" y="4267752"/>
              <a:ext cx="120547" cy="78691"/>
            </a:xfrm>
            <a:custGeom>
              <a:avLst/>
              <a:gdLst/>
              <a:ahLst/>
              <a:cxnLst/>
              <a:rect l="l" t="t" r="r" b="b"/>
              <a:pathLst>
                <a:path w="2425" h="1583" extrusionOk="0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5658548" y="4369856"/>
              <a:ext cx="174084" cy="87092"/>
            </a:xfrm>
            <a:custGeom>
              <a:avLst/>
              <a:gdLst/>
              <a:ahLst/>
              <a:cxnLst/>
              <a:rect l="l" t="t" r="r" b="b"/>
              <a:pathLst>
                <a:path w="3502" h="1752" extrusionOk="0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5986584" y="4289525"/>
              <a:ext cx="135609" cy="100464"/>
            </a:xfrm>
            <a:custGeom>
              <a:avLst/>
              <a:gdLst/>
              <a:ahLst/>
              <a:cxnLst/>
              <a:rect l="l" t="t" r="r" b="b"/>
              <a:pathLst>
                <a:path w="2728" h="2021" extrusionOk="0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645176" y="4466940"/>
              <a:ext cx="120547" cy="103794"/>
            </a:xfrm>
            <a:custGeom>
              <a:avLst/>
              <a:gdLst/>
              <a:ahLst/>
              <a:cxnLst/>
              <a:rect l="l" t="t" r="r" b="b"/>
              <a:pathLst>
                <a:path w="2425" h="2088" extrusionOk="0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866087" y="4324670"/>
              <a:ext cx="122187" cy="93753"/>
            </a:xfrm>
            <a:custGeom>
              <a:avLst/>
              <a:gdLst/>
              <a:ahLst/>
              <a:cxnLst/>
              <a:rect l="l" t="t" r="r" b="b"/>
              <a:pathLst>
                <a:path w="2458" h="1886" extrusionOk="0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81406" y="1685317"/>
            <a:ext cx="962386" cy="1290422"/>
            <a:chOff x="5892831" y="1685317"/>
            <a:chExt cx="962386" cy="1290422"/>
          </a:xfrm>
        </p:grpSpPr>
        <p:sp>
          <p:nvSpPr>
            <p:cNvPr id="277" name="Google Shape;277;p3"/>
            <p:cNvSpPr/>
            <p:nvPr/>
          </p:nvSpPr>
          <p:spPr>
            <a:xfrm>
              <a:off x="6453510" y="2518805"/>
              <a:ext cx="227672" cy="334797"/>
            </a:xfrm>
            <a:custGeom>
              <a:avLst/>
              <a:gdLst/>
              <a:ahLst/>
              <a:cxnLst/>
              <a:rect l="l" t="t" r="r" b="b"/>
              <a:pathLst>
                <a:path w="4580" h="6735" extrusionOk="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123833" y="2363163"/>
              <a:ext cx="138939" cy="435161"/>
            </a:xfrm>
            <a:custGeom>
              <a:avLst/>
              <a:gdLst/>
              <a:ahLst/>
              <a:cxnLst/>
              <a:rect l="l" t="t" r="r" b="b"/>
              <a:pathLst>
                <a:path w="2795" h="8754" extrusionOk="0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354786" y="2451845"/>
              <a:ext cx="313024" cy="395045"/>
            </a:xfrm>
            <a:custGeom>
              <a:avLst/>
              <a:gdLst/>
              <a:ahLst/>
              <a:cxnLst/>
              <a:rect l="l" t="t" r="r" b="b"/>
              <a:pathLst>
                <a:path w="6297" h="7947" extrusionOk="0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2831" y="1685317"/>
              <a:ext cx="962386" cy="1166594"/>
            </a:xfrm>
            <a:custGeom>
              <a:avLst/>
              <a:gdLst/>
              <a:ahLst/>
              <a:cxnLst/>
              <a:rect l="l" t="t" r="r" b="b"/>
              <a:pathLst>
                <a:path w="19360" h="23468" extrusionOk="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68142" y="2078623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460221" y="2456866"/>
              <a:ext cx="394996" cy="518873"/>
            </a:xfrm>
            <a:custGeom>
              <a:avLst/>
              <a:gdLst/>
              <a:ahLst/>
              <a:cxnLst/>
              <a:rect l="l" t="t" r="r" b="b"/>
              <a:pathLst>
                <a:path w="7946" h="10438" extrusionOk="0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155601" y="102054"/>
            <a:ext cx="1395857" cy="1191698"/>
            <a:chOff x="155601" y="102054"/>
            <a:chExt cx="1395857" cy="1191698"/>
          </a:xfrm>
        </p:grpSpPr>
        <p:sp>
          <p:nvSpPr>
            <p:cNvPr id="284" name="Google Shape;284;p3"/>
            <p:cNvSpPr/>
            <p:nvPr/>
          </p:nvSpPr>
          <p:spPr>
            <a:xfrm>
              <a:off x="155601" y="768168"/>
              <a:ext cx="1151532" cy="525584"/>
            </a:xfrm>
            <a:custGeom>
              <a:avLst/>
              <a:gdLst/>
              <a:ahLst/>
              <a:cxnLst/>
              <a:rect l="l" t="t" r="r" b="b"/>
              <a:pathLst>
                <a:path w="23165" h="10573" extrusionOk="0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28824" y="133868"/>
              <a:ext cx="425170" cy="400066"/>
            </a:xfrm>
            <a:custGeom>
              <a:avLst/>
              <a:gdLst/>
              <a:ahLst/>
              <a:cxnLst/>
              <a:rect l="l" t="t" r="r" b="b"/>
              <a:pathLst>
                <a:path w="8553" h="8048" extrusionOk="0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98700" y="102054"/>
              <a:ext cx="1052758" cy="994200"/>
            </a:xfrm>
            <a:custGeom>
              <a:avLst/>
              <a:gdLst/>
              <a:ahLst/>
              <a:cxnLst/>
              <a:rect l="l" t="t" r="r" b="b"/>
              <a:pathLst>
                <a:path w="21178" h="20000" extrusionOk="0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>
            <a:off x="-41" y="2235955"/>
            <a:ext cx="855310" cy="1044407"/>
            <a:chOff x="-41" y="2235955"/>
            <a:chExt cx="855310" cy="1044407"/>
          </a:xfrm>
        </p:grpSpPr>
        <p:sp>
          <p:nvSpPr>
            <p:cNvPr id="288" name="Google Shape;288;p3"/>
            <p:cNvSpPr/>
            <p:nvPr/>
          </p:nvSpPr>
          <p:spPr>
            <a:xfrm>
              <a:off x="23422" y="2476949"/>
              <a:ext cx="569080" cy="579122"/>
            </a:xfrm>
            <a:custGeom>
              <a:avLst/>
              <a:gdLst/>
              <a:ahLst/>
              <a:cxnLst/>
              <a:rect l="l" t="t" r="r" b="b"/>
              <a:pathLst>
                <a:path w="11448" h="11650" extrusionOk="0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41" y="2235955"/>
              <a:ext cx="855310" cy="1044407"/>
            </a:xfrm>
            <a:custGeom>
              <a:avLst/>
              <a:gdLst/>
              <a:ahLst/>
              <a:cxnLst/>
              <a:rect l="l" t="t" r="r" b="b"/>
              <a:pathLst>
                <a:path w="17206" h="21010" extrusionOk="0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41" y="2426742"/>
              <a:ext cx="805103" cy="684556"/>
            </a:xfrm>
            <a:custGeom>
              <a:avLst/>
              <a:gdLst/>
              <a:ahLst/>
              <a:cxnLst/>
              <a:rect l="l" t="t" r="r" b="b"/>
              <a:pathLst>
                <a:path w="16196" h="13771" extrusionOk="0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4899221" y="56867"/>
            <a:ext cx="1032676" cy="866992"/>
            <a:chOff x="3554771" y="56867"/>
            <a:chExt cx="1032676" cy="866992"/>
          </a:xfrm>
        </p:grpSpPr>
        <p:sp>
          <p:nvSpPr>
            <p:cNvPr id="292" name="Google Shape;292;p3"/>
            <p:cNvSpPr/>
            <p:nvPr/>
          </p:nvSpPr>
          <p:spPr>
            <a:xfrm>
              <a:off x="4348093" y="788251"/>
              <a:ext cx="13422" cy="28534"/>
            </a:xfrm>
            <a:custGeom>
              <a:avLst/>
              <a:gdLst/>
              <a:ahLst/>
              <a:cxnLst/>
              <a:rect l="l" t="t" r="r" b="b"/>
              <a:pathLst>
                <a:path w="270" h="574" extrusionOk="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31341" y="830106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63155" y="741374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76527" y="699568"/>
              <a:ext cx="16802" cy="26794"/>
            </a:xfrm>
            <a:custGeom>
              <a:avLst/>
              <a:gdLst/>
              <a:ahLst/>
              <a:cxnLst/>
              <a:rect l="l" t="t" r="r" b="b"/>
              <a:pathLst>
                <a:path w="338" h="539" extrusionOk="0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4394920" y="662733"/>
              <a:ext cx="15112" cy="23463"/>
            </a:xfrm>
            <a:custGeom>
              <a:avLst/>
              <a:gdLst/>
              <a:ahLst/>
              <a:cxnLst/>
              <a:rect l="l" t="t" r="r" b="b"/>
              <a:pathLst>
                <a:path w="304" h="472" extrusionOk="0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26751" y="592443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645144" y="537215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54771" y="56867"/>
              <a:ext cx="1032676" cy="866992"/>
            </a:xfrm>
            <a:custGeom>
              <a:avLst/>
              <a:gdLst/>
              <a:ahLst/>
              <a:cxnLst/>
              <a:rect l="l" t="t" r="r" b="b"/>
              <a:pathLst>
                <a:path w="20774" h="17441" extrusionOk="0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61896" y="492029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606668" y="635939"/>
              <a:ext cx="16802" cy="26843"/>
            </a:xfrm>
            <a:custGeom>
              <a:avLst/>
              <a:gdLst/>
              <a:ahLst/>
              <a:cxnLst/>
              <a:rect l="l" t="t" r="r" b="b"/>
              <a:pathLst>
                <a:path w="338" h="540" extrusionOk="0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799145" y="306262"/>
              <a:ext cx="36835" cy="15112"/>
            </a:xfrm>
            <a:custGeom>
              <a:avLst/>
              <a:gdLst/>
              <a:ahLst/>
              <a:cxnLst/>
              <a:rect l="l" t="t" r="r" b="b"/>
              <a:pathLst>
                <a:path w="741" h="304" extrusionOk="0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857704" y="322965"/>
              <a:ext cx="41906" cy="15112"/>
            </a:xfrm>
            <a:custGeom>
              <a:avLst/>
              <a:gdLst/>
              <a:ahLst/>
              <a:cxnLst/>
              <a:rect l="l" t="t" r="r" b="b"/>
              <a:pathLst>
                <a:path w="843" h="304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683669" y="399966"/>
              <a:ext cx="18442" cy="28534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676958" y="446842"/>
              <a:ext cx="11781" cy="30174"/>
            </a:xfrm>
            <a:custGeom>
              <a:avLst/>
              <a:gdLst/>
              <a:ahLst/>
              <a:cxnLst/>
              <a:rect l="l" t="t" r="r" b="b"/>
              <a:pathLst>
                <a:path w="237" h="607" extrusionOk="0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97041" y="354779"/>
              <a:ext cx="16802" cy="31864"/>
            </a:xfrm>
            <a:custGeom>
              <a:avLst/>
              <a:gdLst/>
              <a:ahLst/>
              <a:cxnLst/>
              <a:rect l="l" t="t" r="r" b="b"/>
              <a:pathLst>
                <a:path w="338" h="641" extrusionOk="0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752269" y="294531"/>
              <a:ext cx="33505" cy="13422"/>
            </a:xfrm>
            <a:custGeom>
              <a:avLst/>
              <a:gdLst/>
              <a:ahLst/>
              <a:cxnLst/>
              <a:rect l="l" t="t" r="r" b="b"/>
              <a:pathLst>
                <a:path w="674" h="270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4423403" y="572360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4455218" y="451863"/>
              <a:ext cx="13422" cy="30174"/>
            </a:xfrm>
            <a:custGeom>
              <a:avLst/>
              <a:gdLst/>
              <a:ahLst/>
              <a:cxnLst/>
              <a:rect l="l" t="t" r="r" b="b"/>
              <a:pathLst>
                <a:path w="270" h="607" extrusionOk="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4470280" y="411697"/>
              <a:ext cx="16752" cy="23463"/>
            </a:xfrm>
            <a:custGeom>
              <a:avLst/>
              <a:gdLst/>
              <a:ahLst/>
              <a:cxnLst/>
              <a:rect l="l" t="t" r="r" b="b"/>
              <a:pathLst>
                <a:path w="337" h="472" extrusionOk="0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425094" y="488698"/>
              <a:ext cx="33505" cy="10091"/>
            </a:xfrm>
            <a:custGeom>
              <a:avLst/>
              <a:gdLst/>
              <a:ahLst/>
              <a:cxnLst/>
              <a:rect l="l" t="t" r="r" b="b"/>
              <a:pathLst>
                <a:path w="674" h="203" extrusionOk="0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44713" y="458574"/>
              <a:ext cx="23513" cy="13422"/>
            </a:xfrm>
            <a:custGeom>
              <a:avLst/>
              <a:gdLst/>
              <a:ahLst/>
              <a:cxnLst/>
              <a:rect l="l" t="t" r="r" b="b"/>
              <a:pathLst>
                <a:path w="473" h="270" extrusionOk="0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381548" y="471946"/>
              <a:ext cx="30174" cy="10091"/>
            </a:xfrm>
            <a:custGeom>
              <a:avLst/>
              <a:gdLst/>
              <a:ahLst/>
              <a:cxnLst/>
              <a:rect l="l" t="t" r="r" b="b"/>
              <a:pathLst>
                <a:path w="607" h="203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486983" y="333006"/>
              <a:ext cx="13471" cy="25153"/>
            </a:xfrm>
            <a:custGeom>
              <a:avLst/>
              <a:gdLst/>
              <a:ahLst/>
              <a:cxnLst/>
              <a:rect l="l" t="t" r="r" b="b"/>
              <a:pathLst>
                <a:path w="271" h="506" extrusionOk="0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08341" y="615856"/>
              <a:ext cx="15112" cy="28534"/>
            </a:xfrm>
            <a:custGeom>
              <a:avLst/>
              <a:gdLst/>
              <a:ahLst/>
              <a:cxnLst/>
              <a:rect l="l" t="t" r="r" b="b"/>
              <a:pathLst>
                <a:path w="304" h="574" extrusionOk="0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294505" y="445152"/>
              <a:ext cx="31864" cy="10091"/>
            </a:xfrm>
            <a:custGeom>
              <a:avLst/>
              <a:gdLst/>
              <a:ahLst/>
              <a:cxnLst/>
              <a:rect l="l" t="t" r="r" b="b"/>
              <a:pathLst>
                <a:path w="641" h="203" extrusionOk="0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478631" y="366511"/>
              <a:ext cx="16802" cy="30174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958118" y="348068"/>
              <a:ext cx="28484" cy="10091"/>
            </a:xfrm>
            <a:custGeom>
              <a:avLst/>
              <a:gdLst/>
              <a:ahLst/>
              <a:cxnLst/>
              <a:rect l="l" t="t" r="r" b="b"/>
              <a:pathLst>
                <a:path w="573" h="203" extrusionOk="0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747248" y="240993"/>
              <a:ext cx="8401" cy="28484"/>
            </a:xfrm>
            <a:custGeom>
              <a:avLst/>
              <a:gdLst/>
              <a:ahLst/>
              <a:cxnLst/>
              <a:rect l="l" t="t" r="r" b="b"/>
              <a:pathLst>
                <a:path w="169" h="573" extrusionOk="0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912931" y="333006"/>
              <a:ext cx="31864" cy="18492"/>
            </a:xfrm>
            <a:custGeom>
              <a:avLst/>
              <a:gdLst/>
              <a:ahLst/>
              <a:cxnLst/>
              <a:rect l="l" t="t" r="r" b="b"/>
              <a:pathLst>
                <a:path w="641" h="372" extrusionOk="0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53959" y="184075"/>
              <a:ext cx="16752" cy="45236"/>
            </a:xfrm>
            <a:custGeom>
              <a:avLst/>
              <a:gdLst/>
              <a:ahLst/>
              <a:cxnLst/>
              <a:rect l="l" t="t" r="r" b="b"/>
              <a:pathLst>
                <a:path w="337" h="910" extrusionOk="0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999974" y="359800"/>
              <a:ext cx="30174" cy="8401"/>
            </a:xfrm>
            <a:custGeom>
              <a:avLst/>
              <a:gdLst/>
              <a:ahLst/>
              <a:cxnLst/>
              <a:rect l="l" t="t" r="r" b="b"/>
              <a:pathLst>
                <a:path w="607" h="169" extrusionOk="0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770661" y="125517"/>
              <a:ext cx="20133" cy="35195"/>
            </a:xfrm>
            <a:custGeom>
              <a:avLst/>
              <a:gdLst/>
              <a:ahLst/>
              <a:cxnLst/>
              <a:rect l="l" t="t" r="r" b="b"/>
              <a:pathLst>
                <a:path w="405" h="708" extrusionOk="0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043470" y="371532"/>
              <a:ext cx="41906" cy="16752"/>
            </a:xfrm>
            <a:custGeom>
              <a:avLst/>
              <a:gdLst/>
              <a:ahLst/>
              <a:cxnLst/>
              <a:rect l="l" t="t" r="r" b="b"/>
              <a:pathLst>
                <a:path w="843" h="337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4190761" y="413387"/>
              <a:ext cx="30174" cy="13422"/>
            </a:xfrm>
            <a:custGeom>
              <a:avLst/>
              <a:gdLst/>
              <a:ahLst/>
              <a:cxnLst/>
              <a:rect l="l" t="t" r="r" b="b"/>
              <a:pathLst>
                <a:path w="607" h="270" extrusionOk="0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30926" y="426759"/>
              <a:ext cx="43546" cy="13422"/>
            </a:xfrm>
            <a:custGeom>
              <a:avLst/>
              <a:gdLst/>
              <a:ahLst/>
              <a:cxnLst/>
              <a:rect l="l" t="t" r="r" b="b"/>
              <a:pathLst>
                <a:path w="876" h="270" extrusionOk="0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143884" y="398276"/>
              <a:ext cx="35195" cy="13471"/>
            </a:xfrm>
            <a:custGeom>
              <a:avLst/>
              <a:gdLst/>
              <a:ahLst/>
              <a:cxnLst/>
              <a:rect l="l" t="t" r="r" b="b"/>
              <a:pathLst>
                <a:path w="708" h="271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97057" y="383213"/>
              <a:ext cx="36835" cy="13471"/>
            </a:xfrm>
            <a:custGeom>
              <a:avLst/>
              <a:gdLst/>
              <a:ahLst/>
              <a:cxnLst/>
              <a:rect l="l" t="t" r="r" b="b"/>
              <a:pathLst>
                <a:path w="741" h="271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2245156" y="3236816"/>
            <a:ext cx="3792525" cy="1904639"/>
            <a:chOff x="1112916" y="3236816"/>
            <a:chExt cx="3792525" cy="1904639"/>
          </a:xfrm>
        </p:grpSpPr>
        <p:sp>
          <p:nvSpPr>
            <p:cNvPr id="330" name="Google Shape;330;p3"/>
            <p:cNvSpPr/>
            <p:nvPr/>
          </p:nvSpPr>
          <p:spPr>
            <a:xfrm>
              <a:off x="2108757" y="3363974"/>
              <a:ext cx="2639352" cy="629329"/>
            </a:xfrm>
            <a:custGeom>
              <a:avLst/>
              <a:gdLst/>
              <a:ahLst/>
              <a:cxnLst/>
              <a:rect l="l" t="t" r="r" b="b"/>
              <a:pathLst>
                <a:path w="53095" h="12660" extrusionOk="0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417522" y="3312127"/>
              <a:ext cx="30174" cy="30174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599146" y="4053551"/>
              <a:ext cx="1665285" cy="15112"/>
            </a:xfrm>
            <a:custGeom>
              <a:avLst/>
              <a:gdLst/>
              <a:ahLst/>
              <a:cxnLst/>
              <a:rect l="l" t="t" r="r" b="b"/>
              <a:pathLst>
                <a:path w="33500" h="304" extrusionOk="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020885" y="5056053"/>
              <a:ext cx="856951" cy="85402"/>
            </a:xfrm>
            <a:custGeom>
              <a:avLst/>
              <a:gdLst/>
              <a:ahLst/>
              <a:cxnLst/>
              <a:rect l="l" t="t" r="r" b="b"/>
              <a:pathLst>
                <a:path w="17239" h="1718" extrusionOk="0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015" y="4207503"/>
              <a:ext cx="649461" cy="933951"/>
            </a:xfrm>
            <a:custGeom>
              <a:avLst/>
              <a:gdLst/>
              <a:ahLst/>
              <a:cxnLst/>
              <a:rect l="l" t="t" r="r" b="b"/>
              <a:pathLst>
                <a:path w="13065" h="18788" extrusionOk="0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979908" y="3236816"/>
              <a:ext cx="2925533" cy="30174"/>
            </a:xfrm>
            <a:custGeom>
              <a:avLst/>
              <a:gdLst/>
              <a:ahLst/>
              <a:cxnLst/>
              <a:rect l="l" t="t" r="r" b="b"/>
              <a:pathLst>
                <a:path w="58852" h="607" extrusionOk="0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410828" y="5004156"/>
              <a:ext cx="257796" cy="137299"/>
            </a:xfrm>
            <a:custGeom>
              <a:avLst/>
              <a:gdLst/>
              <a:ahLst/>
              <a:cxnLst/>
              <a:rect l="l" t="t" r="r" b="b"/>
              <a:pathLst>
                <a:path w="5186" h="2762" extrusionOk="0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36378" y="4478621"/>
              <a:ext cx="41856" cy="35195"/>
            </a:xfrm>
            <a:custGeom>
              <a:avLst/>
              <a:gdLst/>
              <a:ahLst/>
              <a:cxnLst/>
              <a:rect l="l" t="t" r="r" b="b"/>
              <a:pathLst>
                <a:path w="842" h="708" extrusionOk="0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92832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559792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499543" y="4756451"/>
              <a:ext cx="38525" cy="33505"/>
            </a:xfrm>
            <a:custGeom>
              <a:avLst/>
              <a:gdLst/>
              <a:ahLst/>
              <a:cxnLst/>
              <a:rect l="l" t="t" r="r" b="b"/>
              <a:pathLst>
                <a:path w="775" h="67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452667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66502" y="4614181"/>
              <a:ext cx="28484" cy="40215"/>
            </a:xfrm>
            <a:custGeom>
              <a:avLst/>
              <a:gdLst/>
              <a:ahLst/>
              <a:cxnLst/>
              <a:rect l="l" t="t" r="r" b="b"/>
              <a:pathLst>
                <a:path w="573" h="809" extrusionOk="0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345591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50612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375715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429253" y="4620892"/>
              <a:ext cx="40215" cy="38525"/>
            </a:xfrm>
            <a:custGeom>
              <a:avLst/>
              <a:gdLst/>
              <a:ahLst/>
              <a:cxnLst/>
              <a:rect l="l" t="t" r="r" b="b"/>
              <a:pathLst>
                <a:path w="809" h="775" extrusionOk="0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78632" y="4614181"/>
              <a:ext cx="50257" cy="48616"/>
            </a:xfrm>
            <a:custGeom>
              <a:avLst/>
              <a:gdLst/>
              <a:ahLst/>
              <a:cxnLst/>
              <a:rect l="l" t="t" r="r" b="b"/>
              <a:pathLst>
                <a:path w="1011" h="978" extrusionOk="0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588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67729" y="4358124"/>
              <a:ext cx="23513" cy="36885"/>
            </a:xfrm>
            <a:custGeom>
              <a:avLst/>
              <a:gdLst/>
              <a:ahLst/>
              <a:cxnLst/>
              <a:rect l="l" t="t" r="r" b="b"/>
              <a:pathLst>
                <a:path w="473" h="742" extrusionOk="0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02459" y="4476981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325508" y="4358124"/>
              <a:ext cx="28484" cy="36885"/>
            </a:xfrm>
            <a:custGeom>
              <a:avLst/>
              <a:gdLst/>
              <a:ahLst/>
              <a:cxnLst/>
              <a:rect l="l" t="t" r="r" b="b"/>
              <a:pathLst>
                <a:path w="573" h="742" extrusionOk="0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307066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521316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51026" y="4190751"/>
              <a:ext cx="137249" cy="93803"/>
            </a:xfrm>
            <a:custGeom>
              <a:avLst/>
              <a:gdLst/>
              <a:ahLst/>
              <a:cxnLst/>
              <a:rect l="l" t="t" r="r" b="b"/>
              <a:pathLst>
                <a:path w="2761" h="1887" extrusionOk="0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616710" y="4358124"/>
              <a:ext cx="23463" cy="40215"/>
            </a:xfrm>
            <a:custGeom>
              <a:avLst/>
              <a:gdLst/>
              <a:ahLst/>
              <a:cxnLst/>
              <a:rect l="l" t="t" r="r" b="b"/>
              <a:pathLst>
                <a:path w="472" h="809" extrusionOk="0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86999" y="4476981"/>
              <a:ext cx="11781" cy="35195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757289" y="4356434"/>
              <a:ext cx="31864" cy="35195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569833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24216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36792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50612" y="474974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70206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310446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166486" y="470957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216693" y="4751430"/>
              <a:ext cx="36885" cy="33505"/>
            </a:xfrm>
            <a:custGeom>
              <a:avLst/>
              <a:gdLst/>
              <a:ahLst/>
              <a:cxnLst/>
              <a:rect l="l" t="t" r="r" b="b"/>
              <a:pathLst>
                <a:path w="742" h="674" extrusionOk="0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745558" y="4851844"/>
              <a:ext cx="138989" cy="16802"/>
            </a:xfrm>
            <a:custGeom>
              <a:avLst/>
              <a:gdLst/>
              <a:ahLst/>
              <a:cxnLst/>
              <a:rect l="l" t="t" r="r" b="b"/>
              <a:pathLst>
                <a:path w="2796" h="338" extrusionOk="0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4061912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235136" y="4570684"/>
              <a:ext cx="115526" cy="123877"/>
            </a:xfrm>
            <a:custGeom>
              <a:avLst/>
              <a:gdLst/>
              <a:ahLst/>
              <a:cxnLst/>
              <a:rect l="l" t="t" r="r" b="b"/>
              <a:pathLst>
                <a:path w="2324" h="2492" extrusionOk="0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988242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845972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064382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206652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089485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251838" y="4476981"/>
              <a:ext cx="43596" cy="35195"/>
            </a:xfrm>
            <a:custGeom>
              <a:avLst/>
              <a:gdLst/>
              <a:ahLst/>
              <a:cxnLst/>
              <a:rect l="l" t="t" r="r" b="b"/>
              <a:pathLst>
                <a:path w="877" h="708" extrusionOk="0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034257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139692" y="4614181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71921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072783" y="4754761"/>
              <a:ext cx="33505" cy="31864"/>
            </a:xfrm>
            <a:custGeom>
              <a:avLst/>
              <a:gdLst/>
              <a:ahLst/>
              <a:cxnLst/>
              <a:rect l="l" t="t" r="r" b="b"/>
              <a:pathLst>
                <a:path w="674" h="641" extrusionOk="0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074423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116279" y="447529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633462" y="4751430"/>
              <a:ext cx="46877" cy="41906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990761" y="4610850"/>
              <a:ext cx="38525" cy="53587"/>
            </a:xfrm>
            <a:custGeom>
              <a:avLst/>
              <a:gdLst/>
              <a:ahLst/>
              <a:cxnLst/>
              <a:rect l="l" t="t" r="r" b="b"/>
              <a:pathLst>
                <a:path w="775" h="1078" extrusionOk="0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736345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59662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48905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784912" y="475143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13380" y="4709574"/>
              <a:ext cx="162353" cy="133968"/>
            </a:xfrm>
            <a:custGeom>
              <a:avLst/>
              <a:gdLst/>
              <a:ahLst/>
              <a:cxnLst/>
              <a:rect l="l" t="t" r="r" b="b"/>
              <a:pathLst>
                <a:path w="3266" h="2695" extrusionOk="0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415020" y="4568994"/>
              <a:ext cx="232693" cy="130588"/>
            </a:xfrm>
            <a:custGeom>
              <a:avLst/>
              <a:gdLst/>
              <a:ahLst/>
              <a:cxnLst/>
              <a:rect l="l" t="t" r="r" b="b"/>
              <a:pathLst>
                <a:path w="4681" h="2627" extrusionOk="0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5600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594125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6180" y="4851844"/>
              <a:ext cx="127258" cy="142320"/>
            </a:xfrm>
            <a:custGeom>
              <a:avLst/>
              <a:gdLst/>
              <a:ahLst/>
              <a:cxnLst/>
              <a:rect l="l" t="t" r="r" b="b"/>
              <a:pathLst>
                <a:path w="2560" h="2863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740537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902890" y="4863576"/>
              <a:ext cx="15112" cy="135609"/>
            </a:xfrm>
            <a:custGeom>
              <a:avLst/>
              <a:gdLst/>
              <a:ahLst/>
              <a:cxnLst/>
              <a:rect l="l" t="t" r="r" b="b"/>
              <a:pathLst>
                <a:path w="304" h="2728" extrusionOk="0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113760" y="4942217"/>
              <a:ext cx="23513" cy="35195"/>
            </a:xfrm>
            <a:custGeom>
              <a:avLst/>
              <a:gdLst/>
              <a:ahLst/>
              <a:cxnLst/>
              <a:rect l="l" t="t" r="r" b="b"/>
              <a:pathLst>
                <a:path w="473" h="708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065243" y="4915473"/>
              <a:ext cx="128898" cy="87042"/>
            </a:xfrm>
            <a:custGeom>
              <a:avLst/>
              <a:gdLst/>
              <a:ahLst/>
              <a:cxnLst/>
              <a:rect l="l" t="t" r="r" b="b"/>
              <a:pathLst>
                <a:path w="2593" h="1751" extrusionOk="0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189070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712103" y="4615871"/>
              <a:ext cx="41906" cy="45236"/>
            </a:xfrm>
            <a:custGeom>
              <a:avLst/>
              <a:gdLst/>
              <a:ahLst/>
              <a:cxnLst/>
              <a:rect l="l" t="t" r="r" b="b"/>
              <a:pathLst>
                <a:path w="843" h="910" extrusionOk="0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07927" y="3266940"/>
              <a:ext cx="590853" cy="1874514"/>
            </a:xfrm>
            <a:custGeom>
              <a:avLst/>
              <a:gdLst/>
              <a:ahLst/>
              <a:cxnLst/>
              <a:rect l="l" t="t" r="r" b="b"/>
              <a:pathLst>
                <a:path w="11886" h="37709" extrusionOk="0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634291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665227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88280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926303" y="4734678"/>
              <a:ext cx="33554" cy="3355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856892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821747" y="4478621"/>
              <a:ext cx="48567" cy="35195"/>
            </a:xfrm>
            <a:custGeom>
              <a:avLst/>
              <a:gdLst/>
              <a:ahLst/>
              <a:cxnLst/>
              <a:rect l="l" t="t" r="r" b="b"/>
              <a:pathLst>
                <a:path w="977" h="708" extrusionOk="0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776561" y="4430105"/>
              <a:ext cx="127208" cy="122237"/>
            </a:xfrm>
            <a:custGeom>
              <a:avLst/>
              <a:gdLst/>
              <a:ahLst/>
              <a:cxnLst/>
              <a:rect l="l" t="t" r="r" b="b"/>
              <a:pathLst>
                <a:path w="2559" h="2459" extrusionOk="0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716263" y="4609160"/>
              <a:ext cx="30174" cy="46926"/>
            </a:xfrm>
            <a:custGeom>
              <a:avLst/>
              <a:gdLst/>
              <a:ahLst/>
              <a:cxnLst/>
              <a:rect l="l" t="t" r="r" b="b"/>
              <a:pathLst>
                <a:path w="607" h="944" extrusionOk="0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804995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853512" y="4617561"/>
              <a:ext cx="31864" cy="43546"/>
            </a:xfrm>
            <a:custGeom>
              <a:avLst/>
              <a:gdLst/>
              <a:ahLst/>
              <a:cxnLst/>
              <a:rect l="l" t="t" r="r" b="b"/>
              <a:pathLst>
                <a:path w="641" h="876" extrusionOk="0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659394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927182" y="4754761"/>
              <a:ext cx="40215" cy="38575"/>
            </a:xfrm>
            <a:custGeom>
              <a:avLst/>
              <a:gdLst/>
              <a:ahLst/>
              <a:cxnLst/>
              <a:rect l="l" t="t" r="r" b="b"/>
              <a:pathLst>
                <a:path w="809" h="776" extrusionOk="0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98574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129651" y="4286144"/>
              <a:ext cx="125617" cy="135659"/>
            </a:xfrm>
            <a:custGeom>
              <a:avLst/>
              <a:gdLst/>
              <a:ahLst/>
              <a:cxnLst/>
              <a:rect l="l" t="t" r="r" b="b"/>
              <a:pathLst>
                <a:path w="2527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880306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51408" y="4346393"/>
              <a:ext cx="38575" cy="45236"/>
            </a:xfrm>
            <a:custGeom>
              <a:avLst/>
              <a:gdLst/>
              <a:ahLst/>
              <a:cxnLst/>
              <a:rect l="l" t="t" r="r" b="b"/>
              <a:pathLst>
                <a:path w="776" h="910" extrusionOk="0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853512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93678" y="4346393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843471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09601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677787" y="4468580"/>
              <a:ext cx="40215" cy="51947"/>
            </a:xfrm>
            <a:custGeom>
              <a:avLst/>
              <a:gdLst/>
              <a:ahLst/>
              <a:cxnLst/>
              <a:rect l="l" t="t" r="r" b="b"/>
              <a:pathLst>
                <a:path w="809" h="1045" extrusionOk="0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979030" y="4476981"/>
              <a:ext cx="28534" cy="8401"/>
            </a:xfrm>
            <a:custGeom>
              <a:avLst/>
              <a:gdLst/>
              <a:ahLst/>
              <a:cxnLst/>
              <a:rect l="l" t="t" r="r" b="b"/>
              <a:pathLst>
                <a:path w="574" h="169" extrusionOk="0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2920471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970678" y="4478621"/>
              <a:ext cx="33505" cy="40215"/>
            </a:xfrm>
            <a:custGeom>
              <a:avLst/>
              <a:gdLst/>
              <a:ahLst/>
              <a:cxnLst/>
              <a:rect l="l" t="t" r="r" b="b"/>
              <a:pathLst>
                <a:path w="674" h="809" extrusionOk="0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029237" y="4349773"/>
              <a:ext cx="40215" cy="45236"/>
            </a:xfrm>
            <a:custGeom>
              <a:avLst/>
              <a:gdLst/>
              <a:ahLst/>
              <a:cxnLst/>
              <a:rect l="l" t="t" r="r" b="b"/>
              <a:pathLst>
                <a:path w="809" h="910" extrusionOk="0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176528" y="4354794"/>
              <a:ext cx="36885" cy="48567"/>
            </a:xfrm>
            <a:custGeom>
              <a:avLst/>
              <a:gdLst/>
              <a:ahLst/>
              <a:cxnLst/>
              <a:rect l="l" t="t" r="r" b="b"/>
              <a:pathLst>
                <a:path w="742" h="977" extrusionOk="0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896179" y="4359815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73198" y="3258539"/>
              <a:ext cx="2344821" cy="1882915"/>
            </a:xfrm>
            <a:custGeom>
              <a:avLst/>
              <a:gdLst/>
              <a:ahLst/>
              <a:cxnLst/>
              <a:rect l="l" t="t" r="r" b="b"/>
              <a:pathLst>
                <a:path w="47170" h="37878" extrusionOk="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21714" y="4870287"/>
              <a:ext cx="13471" cy="18442"/>
            </a:xfrm>
            <a:custGeom>
              <a:avLst/>
              <a:gdLst/>
              <a:ahLst/>
              <a:cxnLst/>
              <a:rect l="l" t="t" r="r" b="b"/>
              <a:pathLst>
                <a:path w="271" h="371" extrusionOk="0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112916" y="4369856"/>
              <a:ext cx="286280" cy="771599"/>
            </a:xfrm>
            <a:custGeom>
              <a:avLst/>
              <a:gdLst/>
              <a:ahLst/>
              <a:cxnLst/>
              <a:rect l="l" t="t" r="r" b="b"/>
              <a:pathLst>
                <a:path w="5759" h="15522" extrusionOk="0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151442" y="4383228"/>
              <a:ext cx="35195" cy="115526"/>
            </a:xfrm>
            <a:custGeom>
              <a:avLst/>
              <a:gdLst/>
              <a:ahLst/>
              <a:cxnLst/>
              <a:rect l="l" t="t" r="r" b="b"/>
              <a:pathLst>
                <a:path w="708" h="2324" extrusionOk="0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31756" y="4922134"/>
              <a:ext cx="31864" cy="102154"/>
            </a:xfrm>
            <a:custGeom>
              <a:avLst/>
              <a:gdLst/>
              <a:ahLst/>
              <a:cxnLst/>
              <a:rect l="l" t="t" r="r" b="b"/>
              <a:pathLst>
                <a:path w="641" h="2055" extrusionOk="0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336361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413380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13220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041829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209153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237637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896179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99560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05823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92037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08358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54755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562311" y="4192441"/>
              <a:ext cx="127258" cy="88732"/>
            </a:xfrm>
            <a:custGeom>
              <a:avLst/>
              <a:gdLst/>
              <a:ahLst/>
              <a:cxnLst/>
              <a:rect l="l" t="t" r="r" b="b"/>
              <a:pathLst>
                <a:path w="2560" h="1785" extrusionOk="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48938" y="4195772"/>
              <a:ext cx="133919" cy="80381"/>
            </a:xfrm>
            <a:custGeom>
              <a:avLst/>
              <a:gdLst/>
              <a:ahLst/>
              <a:cxnLst/>
              <a:rect l="l" t="t" r="r" b="b"/>
              <a:pathLst>
                <a:path w="2694" h="1617" extrusionOk="0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3790744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3822559" y="4476981"/>
              <a:ext cx="38525" cy="40215"/>
            </a:xfrm>
            <a:custGeom>
              <a:avLst/>
              <a:gdLst/>
              <a:ahLst/>
              <a:cxnLst/>
              <a:rect l="l" t="t" r="r" b="b"/>
              <a:pathLst>
                <a:path w="775" h="809" extrusionOk="0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3750579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859394" y="4615871"/>
              <a:ext cx="36835" cy="43546"/>
            </a:xfrm>
            <a:custGeom>
              <a:avLst/>
              <a:gdLst/>
              <a:ahLst/>
              <a:cxnLst/>
              <a:rect l="l" t="t" r="r" b="b"/>
              <a:pathLst>
                <a:path w="741" h="876" extrusionOk="0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3780703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805806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066933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951407" y="4570684"/>
              <a:ext cx="115576" cy="123877"/>
            </a:xfrm>
            <a:custGeom>
              <a:avLst/>
              <a:gdLst/>
              <a:ahLst/>
              <a:cxnLst/>
              <a:rect l="l" t="t" r="r" b="b"/>
              <a:pathLst>
                <a:path w="2325" h="2492" extrusionOk="0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961448" y="4473601"/>
              <a:ext cx="45236" cy="36885"/>
            </a:xfrm>
            <a:custGeom>
              <a:avLst/>
              <a:gdLst/>
              <a:ahLst/>
              <a:cxnLst/>
              <a:rect l="l" t="t" r="r" b="b"/>
              <a:pathLst>
                <a:path w="910" h="742" extrusionOk="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922973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7679" y="4873617"/>
              <a:ext cx="45236" cy="30174"/>
            </a:xfrm>
            <a:custGeom>
              <a:avLst/>
              <a:gdLst/>
              <a:ahLst/>
              <a:cxnLst/>
              <a:rect l="l" t="t" r="r" b="b"/>
              <a:pathLst>
                <a:path w="910" h="607" extrusionOk="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386568" y="4353104"/>
              <a:ext cx="56968" cy="40215"/>
            </a:xfrm>
            <a:custGeom>
              <a:avLst/>
              <a:gdLst/>
              <a:ahLst/>
              <a:cxnLst/>
              <a:rect l="l" t="t" r="r" b="b"/>
              <a:pathLst>
                <a:path w="1146" h="809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165657" y="4704553"/>
              <a:ext cx="309693" cy="138989"/>
            </a:xfrm>
            <a:custGeom>
              <a:avLst/>
              <a:gdLst/>
              <a:ahLst/>
              <a:cxnLst/>
              <a:rect l="l" t="t" r="r" b="b"/>
              <a:pathLst>
                <a:path w="6230" h="2796" extrusionOk="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779062" y="4736368"/>
              <a:ext cx="45236" cy="26843"/>
            </a:xfrm>
            <a:custGeom>
              <a:avLst/>
              <a:gdLst/>
              <a:ahLst/>
              <a:cxnLst/>
              <a:rect l="l" t="t" r="r" b="b"/>
              <a:pathLst>
                <a:path w="910" h="540" extrusionOk="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348093" y="4920494"/>
              <a:ext cx="127258" cy="82021"/>
            </a:xfrm>
            <a:custGeom>
              <a:avLst/>
              <a:gdLst/>
              <a:ahLst/>
              <a:cxnLst/>
              <a:rect l="l" t="t" r="r" b="b"/>
              <a:pathLst>
                <a:path w="2560" h="1650" extrusionOk="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04133" y="4851844"/>
              <a:ext cx="123927" cy="149031"/>
            </a:xfrm>
            <a:custGeom>
              <a:avLst/>
              <a:gdLst/>
              <a:ahLst/>
              <a:cxnLst/>
              <a:rect l="l" t="t" r="r" b="b"/>
              <a:pathLst>
                <a:path w="2493" h="2998" extrusionOk="0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344713" y="4932176"/>
              <a:ext cx="8451" cy="70340"/>
            </a:xfrm>
            <a:custGeom>
              <a:avLst/>
              <a:gdLst/>
              <a:ahLst/>
              <a:cxnLst/>
              <a:rect l="l" t="t" r="r" b="b"/>
              <a:pathLst>
                <a:path w="170" h="1415" extrusionOk="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394920" y="4942217"/>
              <a:ext cx="28534" cy="38575"/>
            </a:xfrm>
            <a:custGeom>
              <a:avLst/>
              <a:gdLst/>
              <a:ahLst/>
              <a:cxnLst/>
              <a:rect l="l" t="t" r="r" b="b"/>
              <a:pathLst>
                <a:path w="574" h="776" extrusionOk="0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940" y="4500394"/>
              <a:ext cx="55327" cy="45236"/>
            </a:xfrm>
            <a:custGeom>
              <a:avLst/>
              <a:gdLst/>
              <a:ahLst/>
              <a:cxnLst/>
              <a:rect l="l" t="t" r="r" b="b"/>
              <a:pathLst>
                <a:path w="1113" h="910" extrusionOk="0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9402" y="4289525"/>
              <a:ext cx="202568" cy="125567"/>
            </a:xfrm>
            <a:custGeom>
              <a:avLst/>
              <a:gdLst/>
              <a:ahLst/>
              <a:cxnLst/>
              <a:rect l="l" t="t" r="r" b="b"/>
              <a:pathLst>
                <a:path w="4075" h="2526" extrusionOk="0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48093" y="4430105"/>
              <a:ext cx="132278" cy="262817"/>
            </a:xfrm>
            <a:custGeom>
              <a:avLst/>
              <a:gdLst/>
              <a:ahLst/>
              <a:cxnLst/>
              <a:rect l="l" t="t" r="r" b="b"/>
              <a:pathLst>
                <a:path w="2661" h="5287" extrusionOk="0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252699" y="4947238"/>
              <a:ext cx="41856" cy="25153"/>
            </a:xfrm>
            <a:custGeom>
              <a:avLst/>
              <a:gdLst/>
              <a:ahLst/>
              <a:cxnLst/>
              <a:rect l="l" t="t" r="r" b="b"/>
              <a:pathLst>
                <a:path w="842" h="506" extrusionOk="0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443504" y="4492043"/>
              <a:ext cx="56918" cy="46877"/>
            </a:xfrm>
            <a:custGeom>
              <a:avLst/>
              <a:gdLst/>
              <a:ahLst/>
              <a:cxnLst/>
              <a:rect l="l" t="t" r="r" b="b"/>
              <a:pathLst>
                <a:path w="1145" h="943" extrusionOk="0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026767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553959" y="4848514"/>
              <a:ext cx="125567" cy="155692"/>
            </a:xfrm>
            <a:custGeom>
              <a:avLst/>
              <a:gdLst/>
              <a:ahLst/>
              <a:cxnLst/>
              <a:rect l="l" t="t" r="r" b="b"/>
              <a:pathLst>
                <a:path w="2526" h="3132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409999" y="4426774"/>
              <a:ext cx="205899" cy="130588"/>
            </a:xfrm>
            <a:custGeom>
              <a:avLst/>
              <a:gdLst/>
              <a:ahLst/>
              <a:cxnLst/>
              <a:rect l="l" t="t" r="r" b="b"/>
              <a:pathLst>
                <a:path w="4142" h="2627" extrusionOk="0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416710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409999" y="4850204"/>
              <a:ext cx="128948" cy="143960"/>
            </a:xfrm>
            <a:custGeom>
              <a:avLst/>
              <a:gdLst/>
              <a:ahLst/>
              <a:cxnLst/>
              <a:rect l="l" t="t" r="r" b="b"/>
              <a:pathLst>
                <a:path w="2594" h="2896" extrusionOk="0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735516" y="4850204"/>
              <a:ext cx="160712" cy="143960"/>
            </a:xfrm>
            <a:custGeom>
              <a:avLst/>
              <a:gdLst/>
              <a:ahLst/>
              <a:cxnLst/>
              <a:rect l="l" t="t" r="r" b="b"/>
              <a:pathLst>
                <a:path w="3233" h="2896" extrusionOk="0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12931" y="4850204"/>
              <a:ext cx="130588" cy="150671"/>
            </a:xfrm>
            <a:custGeom>
              <a:avLst/>
              <a:gdLst/>
              <a:ahLst/>
              <a:cxnLst/>
              <a:rect l="l" t="t" r="r" b="b"/>
              <a:pathLst>
                <a:path w="2627" h="3031" extrusionOk="0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22576" y="4850204"/>
              <a:ext cx="697928" cy="155692"/>
            </a:xfrm>
            <a:custGeom>
              <a:avLst/>
              <a:gdLst/>
              <a:ahLst/>
              <a:cxnLst/>
              <a:rect l="l" t="t" r="r" b="b"/>
              <a:pathLst>
                <a:path w="14040" h="3132" extrusionOk="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843471" y="4845183"/>
              <a:ext cx="169113" cy="157332"/>
            </a:xfrm>
            <a:custGeom>
              <a:avLst/>
              <a:gdLst/>
              <a:ahLst/>
              <a:cxnLst/>
              <a:rect l="l" t="t" r="r" b="b"/>
              <a:pathLst>
                <a:path w="3402" h="3165" extrusionOk="0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3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3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9" name="Google Shape;479;p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"/>
          <p:cNvSpPr txBox="1">
            <a:spLocks noGrp="1"/>
          </p:cNvSpPr>
          <p:nvPr>
            <p:ph type="body" idx="1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 i="1">
                <a:solidFill>
                  <a:schemeClr val="accent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>
                <a:solidFill>
                  <a:schemeClr val="accent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>
                <a:solidFill>
                  <a:schemeClr val="accent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5D4B"/>
                </a:solidFill>
              </a:defRPr>
            </a:lvl1pPr>
            <a:lvl2pPr lvl="1">
              <a:buNone/>
              <a:defRPr>
                <a:solidFill>
                  <a:srgbClr val="F55D4B"/>
                </a:solidFill>
              </a:defRPr>
            </a:lvl2pPr>
            <a:lvl3pPr lvl="2">
              <a:buNone/>
              <a:defRPr>
                <a:solidFill>
                  <a:srgbClr val="F55D4B"/>
                </a:solidFill>
              </a:defRPr>
            </a:lvl3pPr>
            <a:lvl4pPr lvl="3">
              <a:buNone/>
              <a:defRPr>
                <a:solidFill>
                  <a:srgbClr val="F55D4B"/>
                </a:solidFill>
              </a:defRPr>
            </a:lvl4pPr>
            <a:lvl5pPr lvl="4">
              <a:buNone/>
              <a:defRPr>
                <a:solidFill>
                  <a:srgbClr val="F55D4B"/>
                </a:solidFill>
              </a:defRPr>
            </a:lvl5pPr>
            <a:lvl6pPr lvl="5">
              <a:buNone/>
              <a:defRPr>
                <a:solidFill>
                  <a:srgbClr val="F55D4B"/>
                </a:solidFill>
              </a:defRPr>
            </a:lvl6pPr>
            <a:lvl7pPr lvl="6">
              <a:buNone/>
              <a:defRPr>
                <a:solidFill>
                  <a:srgbClr val="F55D4B"/>
                </a:solidFill>
              </a:defRPr>
            </a:lvl7pPr>
            <a:lvl8pPr lvl="7">
              <a:buNone/>
              <a:defRPr>
                <a:solidFill>
                  <a:srgbClr val="F55D4B"/>
                </a:solidFill>
              </a:defRPr>
            </a:lvl8pPr>
            <a:lvl9pPr lvl="8">
              <a:buNone/>
              <a:defRPr>
                <a:solidFill>
                  <a:srgbClr val="F55D4B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483" name="Google Shape;483;p4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484" name="Google Shape;484;p4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4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488" name="Google Shape;488;p4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4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509" name="Google Shape;509;p4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4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516" name="Google Shape;516;p4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4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30" name="Google Shape;530;p4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548" name="Google Shape;548;p4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Google Shape;685;p5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686" name="Google Shape;686;p5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5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690" name="Google Shape;690;p5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5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694" name="Google Shape;694;p5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5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698" name="Google Shape;698;p5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5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702" name="Google Shape;702;p5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5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711" name="Google Shape;711;p5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5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720" name="Google Shape;720;p5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5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731" name="Google Shape;731;p5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5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734" name="Google Shape;734;p5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5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739" name="Google Shape;739;p5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5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870" name="Google Shape;870;p5"/>
          <p:cNvSpPr txBox="1">
            <a:spLocks noGrp="1"/>
          </p:cNvSpPr>
          <p:nvPr>
            <p:ph type="body" idx="1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✖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71" name="Google Shape;871;p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874" name="Google Shape;874;p6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6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878" name="Google Shape;878;p6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6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882" name="Google Shape;882;p6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6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886" name="Google Shape;886;p6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6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890" name="Google Shape;890;p6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6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899" name="Google Shape;899;p6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6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908" name="Google Shape;908;p6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6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919" name="Google Shape;919;p6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6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922" name="Google Shape;922;p6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6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927" name="Google Shape;927;p6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" name="Google Shape;1057;p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6"/>
          <p:cNvSpPr txBox="1">
            <a:spLocks noGrp="1"/>
          </p:cNvSpPr>
          <p:nvPr>
            <p:ph type="body" idx="1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9" name="Google Shape;1059;p6"/>
          <p:cNvSpPr txBox="1">
            <a:spLocks noGrp="1"/>
          </p:cNvSpPr>
          <p:nvPr>
            <p:ph type="body" idx="2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60" name="Google Shape;1060;p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2" name="Google Shape;1062;p7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063" name="Google Shape;1063;p7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7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067" name="Google Shape;1067;p7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7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071" name="Google Shape;1071;p7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7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075" name="Google Shape;1075;p7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7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079" name="Google Shape;1079;p7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7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088" name="Google Shape;1088;p7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7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097" name="Google Shape;1097;p7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" name="Google Shape;1107;p7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108" name="Google Shape;1108;p7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" name="Google Shape;1110;p7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111" name="Google Shape;1111;p7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7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116" name="Google Shape;1116;p7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7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7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7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7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7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7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7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7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7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7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7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7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7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7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7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7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7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7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7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7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7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7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7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7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7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7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7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7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7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7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7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7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7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7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7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7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7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7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7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7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7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7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7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7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7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7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7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7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7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7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7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7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7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7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7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7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6" name="Google Shape;1246;p7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7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48" name="Google Shape;1248;p7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49" name="Google Shape;1249;p7"/>
          <p:cNvSpPr txBox="1">
            <a:spLocks noGrp="1"/>
          </p:cNvSpPr>
          <p:nvPr>
            <p:ph type="body" idx="3"/>
          </p:nvPr>
        </p:nvSpPr>
        <p:spPr>
          <a:xfrm>
            <a:off x="5805905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50" name="Google Shape;1250;p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" name="Google Shape;1252;p8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253" name="Google Shape;1253;p8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" name="Google Shape;1256;p8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257" name="Google Shape;1257;p8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8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261" name="Google Shape;1261;p8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" name="Google Shape;1264;p8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265" name="Google Shape;1265;p8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8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269" name="Google Shape;1269;p8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8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278" name="Google Shape;1278;p8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8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287" name="Google Shape;1287;p8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" name="Google Shape;1297;p8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298" name="Google Shape;1298;p8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8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301" name="Google Shape;1301;p8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8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306" name="Google Shape;1306;p8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6" name="Google Shape;1436;p8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437" name="Google Shape;1437;p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9" name="Google Shape;1439;p9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440" name="Google Shape;1440;p9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9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9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3" name="Google Shape;1443;p9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4" name="Google Shape;1444;p9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445" name="Google Shape;1445;p9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9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9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9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9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9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9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9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9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" name="Google Shape;1454;p9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455" name="Google Shape;1455;p9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9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9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9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9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9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9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9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9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9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9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9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9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9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" name="Google Shape;1469;p9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470" name="Google Shape;1470;p9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9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9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" name="Google Shape;1473;p9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474" name="Google Shape;1474;p9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9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9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9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9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9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9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9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9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9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9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9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9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9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9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9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9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9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9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9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9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9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9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9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9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9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9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9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9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9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9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9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9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9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9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9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9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9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9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9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9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9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9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9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9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9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9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9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9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9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9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9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9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9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9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9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9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9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9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3" name="Google Shape;1533;p9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534" name="Google Shape;1534;p9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9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9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9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9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9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9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9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9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9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9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9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9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9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9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9" name="Google Shape;1549;p9"/>
          <p:cNvSpPr txBox="1">
            <a:spLocks noGrp="1"/>
          </p:cNvSpPr>
          <p:nvPr>
            <p:ph type="body" idx="1"/>
          </p:nvPr>
        </p:nvSpPr>
        <p:spPr>
          <a:xfrm>
            <a:off x="457200" y="4085775"/>
            <a:ext cx="82296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2400"/>
              <a:buFont typeface="Amatic SC"/>
              <a:buNone/>
              <a:defRPr sz="2400" b="1"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1550" name="Google Shape;1550;p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574375" y="2379650"/>
            <a:ext cx="5995200" cy="10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Food delivery System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22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4.Proposed System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23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                                  Proposed system</a:t>
            </a:r>
            <a:endParaRPr/>
          </a:p>
        </p:txBody>
      </p:sp>
      <p:sp>
        <p:nvSpPr>
          <p:cNvPr id="1960" name="Google Shape;1960;p23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1" name="Google Shape;1961;p23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2" name="Google Shape;1962;p23"/>
          <p:cNvSpPr txBox="1">
            <a:spLocks noGrp="1"/>
          </p:cNvSpPr>
          <p:nvPr>
            <p:ph type="body" idx="3"/>
          </p:nvPr>
        </p:nvSpPr>
        <p:spPr>
          <a:xfrm>
            <a:off x="228600" y="1279075"/>
            <a:ext cx="86868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*There are two logins Admin and Customer.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*Only one Admin is allowed and any number of customers can register.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*Admin can add new products, edit and delete products.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*Customer can only view the product from Menu and add the products to the cart.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*Customers from the cart  can total the products, place order and finally make payment. 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3" name="Google Shape;1963;p2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p24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5.Annotations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25"/>
          <p:cNvSpPr txBox="1">
            <a:spLocks noGrp="1"/>
          </p:cNvSpPr>
          <p:nvPr>
            <p:ph type="title"/>
          </p:nvPr>
        </p:nvSpPr>
        <p:spPr>
          <a:xfrm>
            <a:off x="1131750" y="321600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 Annotations</a:t>
            </a:r>
            <a:endParaRPr/>
          </a:p>
        </p:txBody>
      </p:sp>
      <p:sp>
        <p:nvSpPr>
          <p:cNvPr id="1974" name="Google Shape;1974;p25"/>
          <p:cNvSpPr txBox="1">
            <a:spLocks noGrp="1"/>
          </p:cNvSpPr>
          <p:nvPr>
            <p:ph type="body" idx="1"/>
          </p:nvPr>
        </p:nvSpPr>
        <p:spPr>
          <a:xfrm>
            <a:off x="533400" y="1047750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5" name="Google Shape;1975;p25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6" name="Google Shape;1976;p25"/>
          <p:cNvSpPr txBox="1">
            <a:spLocks noGrp="1"/>
          </p:cNvSpPr>
          <p:nvPr>
            <p:ph type="body" idx="3"/>
          </p:nvPr>
        </p:nvSpPr>
        <p:spPr>
          <a:xfrm>
            <a:off x="533400" y="944425"/>
            <a:ext cx="84582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@SpringBootApplication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Spring Boot is an open source Java-based framework used to create a micro Service. It is developed by Pivotal Team and is used to build stand-alone and production ready spring applications.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@Configuration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Indicates that a class declares one or more @Bean methods and may be processed by the Spring container to generate bean definitions and service requests for those beans at runtime.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@EnableWebSecurity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</a:t>
            </a: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marker annotation</a:t>
            </a: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It allows Spring to find (it's a @Configuration and, therefore, @Component ) and automatically apply the class to the global WebSecurity </a:t>
            </a:r>
            <a:r>
              <a:rPr lang="en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</a:t>
            </a: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don't annotate any of my class with @EnableWebSecurity still the application prompting for username and password.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7" name="Google Shape;1977;p2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p26"/>
          <p:cNvSpPr txBox="1">
            <a:spLocks noGrp="1"/>
          </p:cNvSpPr>
          <p:nvPr>
            <p:ph type="title"/>
          </p:nvPr>
        </p:nvSpPr>
        <p:spPr>
          <a:xfrm>
            <a:off x="1131750" y="0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 </a:t>
            </a:r>
            <a:endParaRPr/>
          </a:p>
        </p:txBody>
      </p:sp>
      <p:sp>
        <p:nvSpPr>
          <p:cNvPr id="1983" name="Google Shape;1983;p26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4" name="Google Shape;1984;p26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5" name="Google Shape;1985;p26"/>
          <p:cNvSpPr txBox="1">
            <a:spLocks noGrp="1"/>
          </p:cNvSpPr>
          <p:nvPr>
            <p:ph type="body" idx="3"/>
          </p:nvPr>
        </p:nvSpPr>
        <p:spPr>
          <a:xfrm>
            <a:off x="1234265" y="659375"/>
            <a:ext cx="6880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@Autowired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provides more fine-grained control over where and how autowiring should be accomplished. The @Autowired annotation can be used to autowire bean on the setter method just like @Required annotation, constructor, a property or methods with arbitrary names and/or multiple arguments.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@Bean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@Bean annotation which is applied on a method to specify that it returns a bean to be managed by Spring context. Spring Bean annotation is usually declared in Configuration classes methods. This annotation is also a part of the spring core framework.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@PostMapping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Annotation for mapping HTTP POST requests onto specific handler methods. Specifically, @PostMapping is a composed annotation that acts as a shortcut for @RequestMapping(method = RequestMethod. POST) 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6" name="Google Shape;1986;p2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27"/>
          <p:cNvSpPr txBox="1">
            <a:spLocks noGrp="1"/>
          </p:cNvSpPr>
          <p:nvPr>
            <p:ph type="title"/>
          </p:nvPr>
        </p:nvSpPr>
        <p:spPr>
          <a:xfrm>
            <a:off x="1131750" y="0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 </a:t>
            </a:r>
            <a:endParaRPr/>
          </a:p>
        </p:txBody>
      </p:sp>
      <p:sp>
        <p:nvSpPr>
          <p:cNvPr id="1992" name="Google Shape;1992;p27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3" name="Google Shape;1993;p27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4" name="Google Shape;1994;p27"/>
          <p:cNvSpPr txBox="1">
            <a:spLocks noGrp="1"/>
          </p:cNvSpPr>
          <p:nvPr>
            <p:ph type="body" idx="3"/>
          </p:nvPr>
        </p:nvSpPr>
        <p:spPr>
          <a:xfrm>
            <a:off x="381000" y="659375"/>
            <a:ext cx="83820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@Entity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@Entity annotation specifies that the class is an entity and is mapped to a database table. 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@Table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Table annotation allows you to specify the details of the table that will be used to persist the entity in the database. The @Table annotation provides four attributes, allowing you to override the name of the table, its catalog, and its schema, and enforce unique constraints on columns in the table.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@Controller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@Controller annotation indicates that a particular class serves the role of a controller. There is no need to extend any controller base class or reference the Servlet API.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5" name="Google Shape;1995;p2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p28"/>
          <p:cNvSpPr txBox="1">
            <a:spLocks noGrp="1"/>
          </p:cNvSpPr>
          <p:nvPr>
            <p:ph type="title"/>
          </p:nvPr>
        </p:nvSpPr>
        <p:spPr>
          <a:xfrm>
            <a:off x="1131750" y="321600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 </a:t>
            </a:r>
            <a:endParaRPr/>
          </a:p>
        </p:txBody>
      </p:sp>
      <p:sp>
        <p:nvSpPr>
          <p:cNvPr id="2001" name="Google Shape;2001;p28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2" name="Google Shape;2002;p28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3" name="Google Shape;2003;p28"/>
          <p:cNvSpPr txBox="1">
            <a:spLocks noGrp="1"/>
          </p:cNvSpPr>
          <p:nvPr>
            <p:ph type="body" idx="3"/>
          </p:nvPr>
        </p:nvSpPr>
        <p:spPr>
          <a:xfrm>
            <a:off x="152400" y="646975"/>
            <a:ext cx="87630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@RequestMapping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@RequestMapping annotation can be applied to class-level and/or method-level in a controller. The class-level annotation maps a specific request path or pattern onto a controller. You can then apply additional method-level annotations to make mappings more specific to handler methods.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@ModelAttriibute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It is an annotation that binds a method parameter or method return value to a named model attribute, and then exposes it to a web view.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@Service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@Service annotation is used with classes that provide some business functionalities. Spring context will auto detect these classes when annotation-based configuration and classpath scanning is used.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4" name="Google Shape;2004;p2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p29"/>
          <p:cNvSpPr txBox="1">
            <a:spLocks noGrp="1"/>
          </p:cNvSpPr>
          <p:nvPr>
            <p:ph type="title"/>
          </p:nvPr>
        </p:nvSpPr>
        <p:spPr>
          <a:xfrm>
            <a:off x="1131750" y="321600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 </a:t>
            </a:r>
            <a:endParaRPr/>
          </a:p>
        </p:txBody>
      </p:sp>
      <p:sp>
        <p:nvSpPr>
          <p:cNvPr id="2010" name="Google Shape;2010;p29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1" name="Google Shape;2011;p29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2" name="Google Shape;2012;p29"/>
          <p:cNvSpPr txBox="1">
            <a:spLocks noGrp="1"/>
          </p:cNvSpPr>
          <p:nvPr>
            <p:ph type="body" idx="3"/>
          </p:nvPr>
        </p:nvSpPr>
        <p:spPr>
          <a:xfrm>
            <a:off x="457200" y="646975"/>
            <a:ext cx="81534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@Id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annotation is used to specify the primary key generation strategy to use. i.e Instructs database to generate a value for this field automatically.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@GeneratedValue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Provides for the specification of generation strategies for the values of primary keys. The Generated Value annotation may be applied to a primary key property or field of an entity or mapped superclass in conjunction with the Id annotation.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@Transactional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@Transactional annotation is the metadata that specifies the semantics of the transactions on a method. We have two ways to rollback a transaction: declarative and programmatic.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3" name="Google Shape;2013;p2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" name="Google Shape;2018;p30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9" name="Google Shape;2019;p30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0" name="Google Shape;2020;p30"/>
          <p:cNvSpPr txBox="1">
            <a:spLocks noGrp="1"/>
          </p:cNvSpPr>
          <p:nvPr>
            <p:ph type="body" idx="3"/>
          </p:nvPr>
        </p:nvSpPr>
        <p:spPr>
          <a:xfrm>
            <a:off x="228600" y="374300"/>
            <a:ext cx="8534400" cy="46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@Service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@Service annotation is used with classes that provide some business functionalities. Spring context will auto detect these classes when annotation-based configuration and classpath scanning is used.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@Column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Column annotation is used to specify the mapped column for a persistent property or field. If no Column annotation is specified, the default value will be applied.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@ManyToMany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many-to-many association is made between two entities where one entity can be associated with multiple other instances of the other entity.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@JoinTable</a:t>
            </a: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@JoinTable annotation is used to specify the table name via the name attribute, as well as the Foreign Key column that references the post table (e.g., join Columns ) and the Foreign Key column in the post_tag link table that references the Tag entity via the inverse Join Columns  attribute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1" name="Google Shape;2021;p3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6" name="Google Shape;2026;p31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6.Screenshots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1036575" y="647800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Team Members</a:t>
            </a:r>
            <a:endParaRPr sz="3600"/>
          </a:p>
        </p:txBody>
      </p:sp>
      <p:sp>
        <p:nvSpPr>
          <p:cNvPr id="1897" name="Google Shape;1897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  <p:sp>
        <p:nvSpPr>
          <p:cNvPr id="1898" name="Google Shape;1898;p14"/>
          <p:cNvSpPr txBox="1"/>
          <p:nvPr/>
        </p:nvSpPr>
        <p:spPr>
          <a:xfrm>
            <a:off x="3505200" y="1428750"/>
            <a:ext cx="19779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dk1"/>
                </a:solidFill>
                <a:latin typeface="Arial Black" pitchFamily="34" charset="0"/>
                <a:ea typeface="Merriweather"/>
                <a:cs typeface="Merriweather"/>
                <a:sym typeface="Merriweather"/>
              </a:rPr>
              <a:t>Sadya tabassum</a:t>
            </a:r>
            <a:endParaRPr sz="1600">
              <a:solidFill>
                <a:schemeClr val="dk2"/>
              </a:solidFill>
              <a:latin typeface="Arial Black" pitchFamily="34" charset="0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99" name="Google Shape;1899;p14"/>
          <p:cNvSpPr txBox="1"/>
          <p:nvPr/>
        </p:nvSpPr>
        <p:spPr>
          <a:xfrm>
            <a:off x="3505200" y="1885950"/>
            <a:ext cx="17337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Arial Black" pitchFamily="34" charset="0"/>
                <a:ea typeface="Merriweather"/>
                <a:cs typeface="Merriweather"/>
                <a:sym typeface="Merriweather"/>
              </a:rPr>
              <a:t>Aravindhan</a:t>
            </a:r>
            <a:r>
              <a:rPr lang="en" dirty="0">
                <a:latin typeface="Merriweather"/>
                <a:ea typeface="Merriweather"/>
                <a:cs typeface="Merriweather"/>
                <a:sym typeface="Merriweather"/>
              </a:rPr>
              <a:t/>
            </a:r>
            <a:br>
              <a:rPr lang="en" dirty="0">
                <a:latin typeface="Merriweather"/>
                <a:ea typeface="Merriweather"/>
                <a:cs typeface="Merriweather"/>
                <a:sym typeface="Merriweather"/>
              </a:rPr>
            </a:b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00" name="Google Shape;1900;p14"/>
          <p:cNvSpPr txBox="1"/>
          <p:nvPr/>
        </p:nvSpPr>
        <p:spPr>
          <a:xfrm>
            <a:off x="3733800" y="2419350"/>
            <a:ext cx="16116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Arial Black" pitchFamily="34" charset="0"/>
                <a:ea typeface="Merriweather"/>
                <a:cs typeface="Merriweather"/>
                <a:sym typeface="Merriweather"/>
              </a:rPr>
              <a:t>Kowsika </a:t>
            </a:r>
            <a:r>
              <a:rPr lang="en" sz="1600" b="1" dirty="0" smtClean="0">
                <a:solidFill>
                  <a:schemeClr val="dk1"/>
                </a:solidFill>
                <a:latin typeface="Arial Black" pitchFamily="34" charset="0"/>
                <a:ea typeface="Merriweather"/>
                <a:cs typeface="Merriweather"/>
                <a:sym typeface="Merriweather"/>
              </a:rPr>
              <a:t>.S</a:t>
            </a:r>
            <a:endParaRPr sz="1600">
              <a:latin typeface="Arial Black" pitchFamily="34" charset="0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01" name="Google Shape;1901;p14"/>
          <p:cNvSpPr txBox="1"/>
          <p:nvPr/>
        </p:nvSpPr>
        <p:spPr>
          <a:xfrm>
            <a:off x="3505200" y="3486150"/>
            <a:ext cx="18939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Arial Black" pitchFamily="34" charset="0"/>
                <a:ea typeface="Merriweather"/>
                <a:cs typeface="Merriweather"/>
                <a:sym typeface="Merriweather"/>
              </a:rPr>
              <a:t>Eruva Sowmya</a:t>
            </a:r>
            <a:endParaRPr sz="1600">
              <a:latin typeface="Arial Black" pitchFamily="34" charset="0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02" name="Google Shape;1902;p14"/>
          <p:cNvSpPr txBox="1"/>
          <p:nvPr/>
        </p:nvSpPr>
        <p:spPr>
          <a:xfrm>
            <a:off x="3733800" y="2952750"/>
            <a:ext cx="16116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Arial Black" pitchFamily="34" charset="0"/>
                <a:ea typeface="Merriweather"/>
                <a:cs typeface="Merriweather"/>
                <a:sym typeface="Merriweather"/>
              </a:rPr>
              <a:t>Syam Kumar</a:t>
            </a:r>
            <a:endParaRPr sz="1600">
              <a:latin typeface="Arial Black" pitchFamily="34" charset="0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67400" y="4019550"/>
            <a:ext cx="209899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FF0000"/>
                </a:solidFill>
                <a:latin typeface="Lucida Fax" pitchFamily="18" charset="0"/>
              </a:rPr>
              <a:t>PROJECT GUIDE</a:t>
            </a:r>
          </a:p>
          <a:p>
            <a:endParaRPr lang="en-US" dirty="0" smtClean="0"/>
          </a:p>
          <a:p>
            <a:r>
              <a:rPr lang="en-US" dirty="0" smtClean="0"/>
              <a:t>    </a:t>
            </a:r>
            <a:r>
              <a:rPr lang="en-US" dirty="0" smtClean="0">
                <a:latin typeface="Algerian" pitchFamily="82" charset="0"/>
              </a:rPr>
              <a:t>POOJA MEHTA</a:t>
            </a:r>
            <a:endParaRPr lang="en-US" dirty="0">
              <a:latin typeface="Algerian" pitchFamily="8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" name="Google Shape;2031;p32"/>
          <p:cNvSpPr txBox="1">
            <a:spLocks noGrp="1"/>
          </p:cNvSpPr>
          <p:nvPr>
            <p:ph type="ctrTitle" idx="4294967295"/>
          </p:nvPr>
        </p:nvSpPr>
        <p:spPr>
          <a:xfrm>
            <a:off x="685800" y="222450"/>
            <a:ext cx="777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Login page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032" name="Google Shape;2032;p3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20</a:t>
            </a:fld>
            <a:endParaRPr/>
          </a:p>
        </p:txBody>
      </p:sp>
      <p:pic>
        <p:nvPicPr>
          <p:cNvPr id="2033" name="Google Shape;203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" y="607300"/>
            <a:ext cx="9143998" cy="45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3"/>
          <p:cNvSpPr txBox="1">
            <a:spLocks noGrp="1"/>
          </p:cNvSpPr>
          <p:nvPr>
            <p:ph type="ctrTitle" idx="4294967295"/>
          </p:nvPr>
        </p:nvSpPr>
        <p:spPr>
          <a:xfrm>
            <a:off x="685800" y="222450"/>
            <a:ext cx="777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Admin page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039" name="Google Shape;2039;p3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/>
          </a:p>
        </p:txBody>
      </p:sp>
      <p:pic>
        <p:nvPicPr>
          <p:cNvPr id="2040" name="Google Shape;204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" y="607300"/>
            <a:ext cx="9143998" cy="45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1" name="Google Shape;204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" y="607300"/>
            <a:ext cx="9064849" cy="453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34"/>
          <p:cNvSpPr txBox="1">
            <a:spLocks noGrp="1"/>
          </p:cNvSpPr>
          <p:nvPr>
            <p:ph type="ctrTitle" idx="4294967295"/>
          </p:nvPr>
        </p:nvSpPr>
        <p:spPr>
          <a:xfrm>
            <a:off x="685800" y="222450"/>
            <a:ext cx="777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Food product list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047" name="Google Shape;2047;p3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/>
          </a:p>
        </p:txBody>
      </p:sp>
      <p:pic>
        <p:nvPicPr>
          <p:cNvPr id="2048" name="Google Shape;204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" y="607300"/>
            <a:ext cx="9143998" cy="45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9" name="Google Shape;204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" y="607300"/>
            <a:ext cx="9064849" cy="45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Google Shape;205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7300"/>
            <a:ext cx="9143999" cy="45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Google Shape;2055;p35"/>
          <p:cNvSpPr txBox="1">
            <a:spLocks noGrp="1"/>
          </p:cNvSpPr>
          <p:nvPr>
            <p:ph type="ctrTitle" idx="4294967295"/>
          </p:nvPr>
        </p:nvSpPr>
        <p:spPr>
          <a:xfrm>
            <a:off x="685800" y="222450"/>
            <a:ext cx="777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Create  new product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056" name="Google Shape;2056;p3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/>
          </a:p>
        </p:txBody>
      </p:sp>
      <p:pic>
        <p:nvPicPr>
          <p:cNvPr id="2057" name="Google Shape;205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" y="607300"/>
            <a:ext cx="9143998" cy="45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8" name="Google Shape;205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" y="607300"/>
            <a:ext cx="9064849" cy="45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9" name="Google Shape;205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7300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0" name="Google Shape;2060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607300"/>
            <a:ext cx="9143999" cy="45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p36"/>
          <p:cNvSpPr txBox="1">
            <a:spLocks noGrp="1"/>
          </p:cNvSpPr>
          <p:nvPr>
            <p:ph type="ctrTitle" idx="4294967295"/>
          </p:nvPr>
        </p:nvSpPr>
        <p:spPr>
          <a:xfrm>
            <a:off x="685800" y="222450"/>
            <a:ext cx="777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Menu page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066" name="Google Shape;2066;p3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/>
          </a:p>
        </p:txBody>
      </p:sp>
      <p:pic>
        <p:nvPicPr>
          <p:cNvPr id="2067" name="Google Shape;206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" y="607300"/>
            <a:ext cx="9143998" cy="45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8" name="Google Shape;206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" y="607300"/>
            <a:ext cx="9064849" cy="45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9" name="Google Shape;2069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7300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0" name="Google Shape;2070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607299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1" name="Google Shape;2071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607300"/>
            <a:ext cx="9143999" cy="453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7"/>
          <p:cNvSpPr txBox="1">
            <a:spLocks noGrp="1"/>
          </p:cNvSpPr>
          <p:nvPr>
            <p:ph type="ctrTitle" idx="4294967295"/>
          </p:nvPr>
        </p:nvSpPr>
        <p:spPr>
          <a:xfrm>
            <a:off x="685800" y="222450"/>
            <a:ext cx="777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Customer registraation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077" name="Google Shape;2077;p3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endParaRPr/>
          </a:p>
        </p:txBody>
      </p:sp>
      <p:pic>
        <p:nvPicPr>
          <p:cNvPr id="2078" name="Google Shape;207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" y="607300"/>
            <a:ext cx="9143998" cy="45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9" name="Google Shape;207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" y="607300"/>
            <a:ext cx="9064849" cy="45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0" name="Google Shape;208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7300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1" name="Google Shape;208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607299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2" name="Google Shape;2082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607300"/>
            <a:ext cx="9143999" cy="453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3" name="Google Shape;2083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607300"/>
            <a:ext cx="9143998" cy="459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8"/>
          <p:cNvSpPr txBox="1">
            <a:spLocks noGrp="1"/>
          </p:cNvSpPr>
          <p:nvPr>
            <p:ph type="ctrTitle" idx="4294967295"/>
          </p:nvPr>
        </p:nvSpPr>
        <p:spPr>
          <a:xfrm>
            <a:off x="685800" y="222450"/>
            <a:ext cx="777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Registration login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089" name="Google Shape;2089;p3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26</a:t>
            </a:fld>
            <a:endParaRPr/>
          </a:p>
        </p:txBody>
      </p:sp>
      <p:pic>
        <p:nvPicPr>
          <p:cNvPr id="2090" name="Google Shape;209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" y="607300"/>
            <a:ext cx="9143998" cy="45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1" name="Google Shape;209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" y="607300"/>
            <a:ext cx="9064849" cy="45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2" name="Google Shape;209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7300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3" name="Google Shape;2093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607299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4" name="Google Shape;2094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607300"/>
            <a:ext cx="9143999" cy="453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5" name="Google Shape;2095;p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607300"/>
            <a:ext cx="9143998" cy="459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6" name="Google Shape;2096;p3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607300"/>
            <a:ext cx="9144001" cy="459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" name="Google Shape;2101;p39"/>
          <p:cNvSpPr txBox="1">
            <a:spLocks noGrp="1"/>
          </p:cNvSpPr>
          <p:nvPr>
            <p:ph type="ctrTitle" idx="4294967295"/>
          </p:nvPr>
        </p:nvSpPr>
        <p:spPr>
          <a:xfrm>
            <a:off x="685800" y="222450"/>
            <a:ext cx="777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Food controller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102" name="Google Shape;2102;p3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27</a:t>
            </a:fld>
            <a:endParaRPr/>
          </a:p>
        </p:txBody>
      </p:sp>
      <p:pic>
        <p:nvPicPr>
          <p:cNvPr id="2103" name="Google Shape;210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" y="607300"/>
            <a:ext cx="9143998" cy="45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4" name="Google Shape;210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" y="607300"/>
            <a:ext cx="9064849" cy="45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5" name="Google Shape;2105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7300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6" name="Google Shape;2106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607299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7" name="Google Shape;2107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607300"/>
            <a:ext cx="9143999" cy="453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8" name="Google Shape;2108;p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607300"/>
            <a:ext cx="9143998" cy="459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9" name="Google Shape;2109;p3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607300"/>
            <a:ext cx="9144001" cy="459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0" name="Google Shape;2110;p3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0" y="607300"/>
            <a:ext cx="9144001" cy="46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" name="Google Shape;2115;p40"/>
          <p:cNvSpPr txBox="1">
            <a:spLocks noGrp="1"/>
          </p:cNvSpPr>
          <p:nvPr>
            <p:ph type="ctrTitle" idx="4294967295"/>
          </p:nvPr>
        </p:nvSpPr>
        <p:spPr>
          <a:xfrm>
            <a:off x="685800" y="222450"/>
            <a:ext cx="777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Main controller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116" name="Google Shape;2116;p4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28</a:t>
            </a:fld>
            <a:endParaRPr/>
          </a:p>
        </p:txBody>
      </p:sp>
      <p:pic>
        <p:nvPicPr>
          <p:cNvPr id="2117" name="Google Shape;211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" y="607300"/>
            <a:ext cx="9143998" cy="45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8" name="Google Shape;211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" y="607300"/>
            <a:ext cx="9064849" cy="45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9" name="Google Shape;2119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7300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0" name="Google Shape;2120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607299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1" name="Google Shape;2121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607300"/>
            <a:ext cx="9143999" cy="453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2" name="Google Shape;2122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607300"/>
            <a:ext cx="9143998" cy="459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3" name="Google Shape;2123;p4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607300"/>
            <a:ext cx="9144001" cy="459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4" name="Google Shape;2124;p4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0" y="607300"/>
            <a:ext cx="9144001" cy="46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5" name="Google Shape;2125;p4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0" y="545325"/>
            <a:ext cx="9144001" cy="469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41"/>
          <p:cNvSpPr txBox="1">
            <a:spLocks noGrp="1"/>
          </p:cNvSpPr>
          <p:nvPr>
            <p:ph type="ctrTitle" idx="4294967295"/>
          </p:nvPr>
        </p:nvSpPr>
        <p:spPr>
          <a:xfrm>
            <a:off x="685800" y="222450"/>
            <a:ext cx="777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Application properties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131" name="Google Shape;2131;p4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29</a:t>
            </a:fld>
            <a:endParaRPr/>
          </a:p>
        </p:txBody>
      </p:sp>
      <p:pic>
        <p:nvPicPr>
          <p:cNvPr id="2132" name="Google Shape;213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" y="607300"/>
            <a:ext cx="9143998" cy="45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3" name="Google Shape;213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" y="607300"/>
            <a:ext cx="9064849" cy="45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4" name="Google Shape;2134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7300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5" name="Google Shape;2135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607299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6" name="Google Shape;2136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607300"/>
            <a:ext cx="9143999" cy="453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7" name="Google Shape;2137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607300"/>
            <a:ext cx="9143998" cy="459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8" name="Google Shape;2138;p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607300"/>
            <a:ext cx="9144001" cy="459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9" name="Google Shape;2139;p4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0" y="607300"/>
            <a:ext cx="9144001" cy="46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0" name="Google Shape;2140;p4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0" y="545325"/>
            <a:ext cx="9144001" cy="469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1" name="Google Shape;2141;p4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0" y="545325"/>
            <a:ext cx="9144002" cy="469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p15"/>
          <p:cNvSpPr txBox="1">
            <a:spLocks noGrp="1"/>
          </p:cNvSpPr>
          <p:nvPr>
            <p:ph type="ctrTitle" idx="4294967295"/>
          </p:nvPr>
        </p:nvSpPr>
        <p:spPr>
          <a:xfrm>
            <a:off x="1374150" y="532976"/>
            <a:ext cx="6395700" cy="9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Overview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908" name="Google Shape;1908;p15"/>
          <p:cNvSpPr txBox="1">
            <a:spLocks noGrp="1"/>
          </p:cNvSpPr>
          <p:nvPr>
            <p:ph type="subTitle" idx="4294967295"/>
          </p:nvPr>
        </p:nvSpPr>
        <p:spPr>
          <a:xfrm>
            <a:off x="1374150" y="1276575"/>
            <a:ext cx="6395700" cy="30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* Introduction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*Objective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*System Requirements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*Proposed System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*Annotation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*Screenshots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*Conclusion</a:t>
            </a:r>
            <a:endParaRPr sz="2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42"/>
          <p:cNvSpPr txBox="1">
            <a:spLocks noGrp="1"/>
          </p:cNvSpPr>
          <p:nvPr>
            <p:ph type="ctrTitle" idx="4294967295"/>
          </p:nvPr>
        </p:nvSpPr>
        <p:spPr>
          <a:xfrm>
            <a:off x="685800" y="222450"/>
            <a:ext cx="77724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</a:rPr>
              <a:t>Index page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147" name="Google Shape;2147;p4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30</a:t>
            </a:fld>
            <a:endParaRPr/>
          </a:p>
        </p:txBody>
      </p:sp>
      <p:pic>
        <p:nvPicPr>
          <p:cNvPr id="2148" name="Google Shape;214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0" y="607300"/>
            <a:ext cx="9143998" cy="45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9" name="Google Shape;214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" y="607300"/>
            <a:ext cx="9064849" cy="45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0" name="Google Shape;215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607300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1" name="Google Shape;2151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607299"/>
            <a:ext cx="9143999" cy="44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2" name="Google Shape;2152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607300"/>
            <a:ext cx="9143999" cy="453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3" name="Google Shape;2153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607300"/>
            <a:ext cx="9143998" cy="459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4" name="Google Shape;2154;p4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607300"/>
            <a:ext cx="9144001" cy="459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5" name="Google Shape;2155;p4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0" y="607300"/>
            <a:ext cx="9144001" cy="46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6" name="Google Shape;2156;p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0" y="607300"/>
            <a:ext cx="9144001" cy="463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7" name="Google Shape;2157;p4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0" y="607300"/>
            <a:ext cx="9144002" cy="46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8" name="Google Shape;2158;p42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0" y="607300"/>
            <a:ext cx="9144001" cy="473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3" name="Google Shape;2163;p43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7.conclusion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44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Conclusion</a:t>
            </a:r>
            <a:endParaRPr sz="3200"/>
          </a:p>
        </p:txBody>
      </p:sp>
      <p:sp>
        <p:nvSpPr>
          <p:cNvPr id="2169" name="Google Shape;2169;p44"/>
          <p:cNvSpPr txBox="1">
            <a:spLocks noGrp="1"/>
          </p:cNvSpPr>
          <p:nvPr>
            <p:ph type="body" idx="1"/>
          </p:nvPr>
        </p:nvSpPr>
        <p:spPr>
          <a:xfrm>
            <a:off x="304800" y="1312800"/>
            <a:ext cx="83820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*The Objective of this project is to build an application for Online Ordering Food and thus reducing manual work and making the traditional ordering system automated and faster.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000">
              <a:solidFill>
                <a:srgbClr val="2C3E5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*Overall we have created application in focus of future Food ordering system, this application </a:t>
            </a:r>
            <a:r>
              <a:rPr lang="en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will be </a:t>
            </a: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helpful to many people. 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500">
              <a:solidFill>
                <a:srgbClr val="2C3E50"/>
              </a:solidFill>
            </a:endParaRPr>
          </a:p>
        </p:txBody>
      </p:sp>
      <p:sp>
        <p:nvSpPr>
          <p:cNvPr id="2170" name="Google Shape;2170;p4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915" name="Google Shape;1915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p17"/>
          <p:cNvSpPr txBox="1">
            <a:spLocks noGrp="1"/>
          </p:cNvSpPr>
          <p:nvPr>
            <p:ph type="title"/>
          </p:nvPr>
        </p:nvSpPr>
        <p:spPr>
          <a:xfrm>
            <a:off x="1131750" y="449500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921" name="Google Shape;1921;p17"/>
          <p:cNvSpPr txBox="1">
            <a:spLocks noGrp="1"/>
          </p:cNvSpPr>
          <p:nvPr>
            <p:ph type="body" idx="1"/>
          </p:nvPr>
        </p:nvSpPr>
        <p:spPr>
          <a:xfrm>
            <a:off x="381000" y="1114500"/>
            <a:ext cx="81534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 dirty="0"/>
              <a:t>*A website or app that allows customers to view the menu and place an order and an admin interface that enables the restaurant to receive and fulfill customer orders.</a:t>
            </a:r>
            <a:endParaRPr sz="150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 b="1" dirty="0"/>
              <a:t>*Online Food Delivery System </a:t>
            </a:r>
            <a:r>
              <a:rPr lang="en" sz="1500" dirty="0"/>
              <a:t>is mainly designed primarily function for use in the food delivery industry.</a:t>
            </a:r>
            <a:endParaRPr sz="150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 dirty="0"/>
              <a:t>*This system will allow hotels and restaurants to increase online food ordering such type of business.</a:t>
            </a:r>
            <a:endParaRPr sz="150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 dirty="0"/>
              <a:t>*The customers can be selected food menu items in a few minutes.</a:t>
            </a:r>
            <a:endParaRPr sz="150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 dirty="0"/>
              <a:t>*In the modern food industries allows to quickly and easily delivery on customer place.</a:t>
            </a:r>
            <a:endParaRPr sz="150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 dirty="0"/>
              <a:t>*Restaurant employees then use these orders through an easy to delivery on customers place and easy to find out navigate graphical interface for efficient </a:t>
            </a:r>
            <a:r>
              <a:rPr lang="en" sz="1500" dirty="0" smtClean="0"/>
              <a:t>processing.</a:t>
            </a:r>
            <a:endParaRPr sz="1500"/>
          </a:p>
        </p:txBody>
      </p:sp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18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br>
              <a:rPr lang="en"/>
            </a:br>
            <a:r>
              <a:rPr lang="en"/>
              <a:t>Objective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19"/>
          <p:cNvSpPr txBox="1">
            <a:spLocks noGrp="1"/>
          </p:cNvSpPr>
          <p:nvPr>
            <p:ph type="body" idx="1"/>
          </p:nvPr>
        </p:nvSpPr>
        <p:spPr>
          <a:xfrm>
            <a:off x="228600" y="1329875"/>
            <a:ext cx="86868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*To develop a system that will surely satisfies the customer service.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*To design a system able to accommodate huge amount of orders at a time.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*To evaluate its performance and acceptability  in terms of security user-friendliness accuracy and reliability.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*To improve the communication between the client and the server and minimize the time of ordering 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*Main objectives of  a restaurant to ensure  the customer  satisfaction.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*The manipulation  of orders to the customers be so easy and quick </a:t>
            </a:r>
            <a:r>
              <a:rPr lang="en" sz="18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touching on the tablet and choosing the desired menu</a:t>
            </a:r>
            <a:r>
              <a:rPr lang="en" sz="18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</a:endParaRPr>
          </a:p>
        </p:txBody>
      </p:sp>
      <p:sp>
        <p:nvSpPr>
          <p:cNvPr id="1933" name="Google Shape;1933;p19"/>
          <p:cNvSpPr txBox="1">
            <a:spLocks noGrp="1"/>
          </p:cNvSpPr>
          <p:nvPr>
            <p:ph type="title"/>
          </p:nvPr>
        </p:nvSpPr>
        <p:spPr>
          <a:xfrm>
            <a:off x="457200" y="590550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</a:t>
            </a:r>
            <a:endParaRPr/>
          </a:p>
        </p:txBody>
      </p:sp>
      <p:sp>
        <p:nvSpPr>
          <p:cNvPr id="1935" name="Google Shape;1935;p1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p20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3.System Requirements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21"/>
          <p:cNvSpPr txBox="1">
            <a:spLocks noGrp="1"/>
          </p:cNvSpPr>
          <p:nvPr>
            <p:ph type="title"/>
          </p:nvPr>
        </p:nvSpPr>
        <p:spPr>
          <a:xfrm>
            <a:off x="685800" y="666750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System Requirements</a:t>
            </a:r>
            <a:endParaRPr/>
          </a:p>
        </p:txBody>
      </p:sp>
      <p:sp>
        <p:nvSpPr>
          <p:cNvPr id="1946" name="Google Shape;1946;p21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21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21"/>
          <p:cNvSpPr txBox="1">
            <a:spLocks noGrp="1"/>
          </p:cNvSpPr>
          <p:nvPr>
            <p:ph type="body" idx="3"/>
          </p:nvPr>
        </p:nvSpPr>
        <p:spPr>
          <a:xfrm>
            <a:off x="381000" y="1200150"/>
            <a:ext cx="6880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00000"/>
                </a:solidFill>
                <a:latin typeface="Calibri" pitchFamily="34" charset="0"/>
                <a:ea typeface="Arial"/>
                <a:cs typeface="Calibri" pitchFamily="34" charset="0"/>
                <a:sym typeface="Arial"/>
              </a:rPr>
              <a:t>SOFTWARE REQUIREMENTS:-</a:t>
            </a:r>
            <a:endParaRPr sz="2000" b="1">
              <a:solidFill>
                <a:srgbClr val="000000"/>
              </a:solidFill>
              <a:latin typeface="Calibri" pitchFamily="34" charset="0"/>
              <a:ea typeface="Arial"/>
              <a:cs typeface="Calibri" pitchFamily="34" charset="0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*Operating System :64 bit(Windows 7/8/10)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*Eclipse(Hibernate ,Spring boot and HTML/CSS)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00000"/>
                </a:solidFill>
                <a:latin typeface="Calibri" pitchFamily="34" charset="0"/>
                <a:ea typeface="Arial"/>
                <a:cs typeface="Calibri" pitchFamily="34" charset="0"/>
                <a:sym typeface="Arial"/>
              </a:rPr>
              <a:t>HARDWARE REQUIREMENTS:-</a:t>
            </a:r>
            <a:endParaRPr sz="2000" b="1">
              <a:solidFill>
                <a:srgbClr val="000000"/>
              </a:solidFill>
              <a:latin typeface="Calibri" pitchFamily="34" charset="0"/>
              <a:ea typeface="Arial"/>
              <a:cs typeface="Calibri" pitchFamily="34" charset="0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*RAM: Minimum 4GB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*ROM:256 GB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9" name="Google Shape;1949;p2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1223</Words>
  <PresentationFormat>On-screen Show (16:9)</PresentationFormat>
  <Paragraphs>206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Amatic SC</vt:lpstr>
      <vt:lpstr>Arial Black</vt:lpstr>
      <vt:lpstr>Merriweather</vt:lpstr>
      <vt:lpstr>Lucida Fax</vt:lpstr>
      <vt:lpstr>Algerian</vt:lpstr>
      <vt:lpstr>Calibri</vt:lpstr>
      <vt:lpstr>Nathaniel template</vt:lpstr>
      <vt:lpstr>Online Food delivery System </vt:lpstr>
      <vt:lpstr>Team Members</vt:lpstr>
      <vt:lpstr>Overview</vt:lpstr>
      <vt:lpstr>1. Introduction</vt:lpstr>
      <vt:lpstr>Introduction</vt:lpstr>
      <vt:lpstr>2. Objective</vt:lpstr>
      <vt:lpstr>Objective</vt:lpstr>
      <vt:lpstr>3.System Requirements</vt:lpstr>
      <vt:lpstr>System Requirements</vt:lpstr>
      <vt:lpstr>4.Proposed System</vt:lpstr>
      <vt:lpstr>                                        Proposed system</vt:lpstr>
      <vt:lpstr>5.Annotations</vt:lpstr>
      <vt:lpstr>                                        Annotations</vt:lpstr>
      <vt:lpstr>                                        </vt:lpstr>
      <vt:lpstr>                                        </vt:lpstr>
      <vt:lpstr>                                        </vt:lpstr>
      <vt:lpstr>                                        </vt:lpstr>
      <vt:lpstr>Slide 18</vt:lpstr>
      <vt:lpstr>6.Screenshots</vt:lpstr>
      <vt:lpstr>Login page</vt:lpstr>
      <vt:lpstr>Admin page</vt:lpstr>
      <vt:lpstr>Food product list</vt:lpstr>
      <vt:lpstr>Create  new product</vt:lpstr>
      <vt:lpstr>Menu page</vt:lpstr>
      <vt:lpstr>Customer registraation</vt:lpstr>
      <vt:lpstr>Registration login</vt:lpstr>
      <vt:lpstr>Food controller</vt:lpstr>
      <vt:lpstr>Main controller</vt:lpstr>
      <vt:lpstr>Application properties</vt:lpstr>
      <vt:lpstr>Index page</vt:lpstr>
      <vt:lpstr>7.conclusion</vt:lpstr>
      <vt:lpstr>Conclusion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Food delivery System </dc:title>
  <dc:creator>Kavi</dc:creator>
  <cp:lastModifiedBy>Kavi</cp:lastModifiedBy>
  <cp:revision>18</cp:revision>
  <dcterms:modified xsi:type="dcterms:W3CDTF">2022-05-12T02:36:43Z</dcterms:modified>
</cp:coreProperties>
</file>